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7"/>
  </p:notesMasterIdLst>
  <p:sldIdLst>
    <p:sldId id="275" r:id="rId5"/>
    <p:sldId id="274" r:id="rId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neider, Matt" initials="MDS" lastIdx="1" clrIdx="0">
    <p:extLst>
      <p:ext uri="{19B8F6BF-5375-455C-9EA6-DF929625EA0E}">
        <p15:presenceInfo xmlns:p15="http://schemas.microsoft.com/office/powerpoint/2012/main" userId="Schneider, Mat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6486A4-E53F-46F8-8AC7-1AEC83A95C69}" v="137" dt="2021-07-01T18:39:44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61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neider, Matt - FCTO" userId="3801bfff-077e-4055-a875-e022f28cc45c" providerId="ADAL" clId="{B6408773-4201-4346-A036-00E782CEE718}"/>
    <pc:docChg chg="undo custSel addSld modSld">
      <pc:chgData name="Schneider, Matt - FCTO" userId="3801bfff-077e-4055-a875-e022f28cc45c" providerId="ADAL" clId="{B6408773-4201-4346-A036-00E782CEE718}" dt="2021-01-24T23:55:17.560" v="2886" actId="167"/>
      <pc:docMkLst>
        <pc:docMk/>
      </pc:docMkLst>
      <pc:sldChg chg="modSp">
        <pc:chgData name="Schneider, Matt - FCTO" userId="3801bfff-077e-4055-a875-e022f28cc45c" providerId="ADAL" clId="{B6408773-4201-4346-A036-00E782CEE718}" dt="2021-01-24T22:51:35.559" v="627" actId="1076"/>
        <pc:sldMkLst>
          <pc:docMk/>
          <pc:sldMk cId="4122453959" sldId="260"/>
        </pc:sldMkLst>
        <pc:spChg chg="mod">
          <ac:chgData name="Schneider, Matt - FCTO" userId="3801bfff-077e-4055-a875-e022f28cc45c" providerId="ADAL" clId="{B6408773-4201-4346-A036-00E782CEE718}" dt="2021-01-24T22:51:35.559" v="627" actId="1076"/>
          <ac:spMkLst>
            <pc:docMk/>
            <pc:sldMk cId="4122453959" sldId="260"/>
            <ac:spMk id="37" creationId="{193C139E-8D48-4213-BFCB-0E8AB31CA1FF}"/>
          </ac:spMkLst>
        </pc:spChg>
      </pc:sldChg>
      <pc:sldChg chg="addSp modSp">
        <pc:chgData name="Schneider, Matt - FCTO" userId="3801bfff-077e-4055-a875-e022f28cc45c" providerId="ADAL" clId="{B6408773-4201-4346-A036-00E782CEE718}" dt="2021-01-24T22:48:16.514" v="536" actId="20577"/>
        <pc:sldMkLst>
          <pc:docMk/>
          <pc:sldMk cId="22618057" sldId="264"/>
        </pc:sldMkLst>
        <pc:spChg chg="add mod">
          <ac:chgData name="Schneider, Matt - FCTO" userId="3801bfff-077e-4055-a875-e022f28cc45c" providerId="ADAL" clId="{B6408773-4201-4346-A036-00E782CEE718}" dt="2021-01-24T22:28:21.335" v="210"/>
          <ac:spMkLst>
            <pc:docMk/>
            <pc:sldMk cId="22618057" sldId="264"/>
            <ac:spMk id="2" creationId="{8961A6D3-265D-4BBD-AAAC-E424950BFBDA}"/>
          </ac:spMkLst>
        </pc:spChg>
        <pc:spChg chg="mod">
          <ac:chgData name="Schneider, Matt - FCTO" userId="3801bfff-077e-4055-a875-e022f28cc45c" providerId="ADAL" clId="{B6408773-4201-4346-A036-00E782CEE718}" dt="2021-01-24T22:48:16.514" v="536" actId="20577"/>
          <ac:spMkLst>
            <pc:docMk/>
            <pc:sldMk cId="22618057" sldId="264"/>
            <ac:spMk id="4" creationId="{038E6182-6E6E-45A6-AC34-BFCD100CE121}"/>
          </ac:spMkLst>
        </pc:spChg>
      </pc:sldChg>
      <pc:sldChg chg="addSp delSp modSp">
        <pc:chgData name="Schneider, Matt - FCTO" userId="3801bfff-077e-4055-a875-e022f28cc45c" providerId="ADAL" clId="{B6408773-4201-4346-A036-00E782CEE718}" dt="2021-01-24T23:45:12.621" v="2582" actId="6549"/>
        <pc:sldMkLst>
          <pc:docMk/>
          <pc:sldMk cId="1144266060" sldId="265"/>
        </pc:sldMkLst>
        <pc:spChg chg="del">
          <ac:chgData name="Schneider, Matt - FCTO" userId="3801bfff-077e-4055-a875-e022f28cc45c" providerId="ADAL" clId="{B6408773-4201-4346-A036-00E782CEE718}" dt="2021-01-24T22:11:57.524" v="1" actId="478"/>
          <ac:spMkLst>
            <pc:docMk/>
            <pc:sldMk cId="1144266060" sldId="265"/>
            <ac:spMk id="2" creationId="{5627C2F5-F3F3-4A2F-B7D2-8B228DA1ECDC}"/>
          </ac:spMkLst>
        </pc:spChg>
        <pc:spChg chg="del">
          <ac:chgData name="Schneider, Matt - FCTO" userId="3801bfff-077e-4055-a875-e022f28cc45c" providerId="ADAL" clId="{B6408773-4201-4346-A036-00E782CEE718}" dt="2021-01-24T22:11:56.631" v="0" actId="478"/>
          <ac:spMkLst>
            <pc:docMk/>
            <pc:sldMk cId="1144266060" sldId="265"/>
            <ac:spMk id="3" creationId="{C3174B61-3CCE-4D42-B684-E3E724EFBEA4}"/>
          </ac:spMkLst>
        </pc:spChg>
        <pc:spChg chg="add">
          <ac:chgData name="Schneider, Matt - FCTO" userId="3801bfff-077e-4055-a875-e022f28cc45c" providerId="ADAL" clId="{B6408773-4201-4346-A036-00E782CEE718}" dt="2021-01-24T22:12:52.226" v="2"/>
          <ac:spMkLst>
            <pc:docMk/>
            <pc:sldMk cId="1144266060" sldId="265"/>
            <ac:spMk id="8" creationId="{3595B391-4A0E-4FED-AD37-98A1AE6F8729}"/>
          </ac:spMkLst>
        </pc:spChg>
        <pc:spChg chg="add">
          <ac:chgData name="Schneider, Matt - FCTO" userId="3801bfff-077e-4055-a875-e022f28cc45c" providerId="ADAL" clId="{B6408773-4201-4346-A036-00E782CEE718}" dt="2021-01-24T22:12:52.226" v="2"/>
          <ac:spMkLst>
            <pc:docMk/>
            <pc:sldMk cId="1144266060" sldId="265"/>
            <ac:spMk id="9" creationId="{86C813D3-6F97-4505-9524-C9F657BACF6A}"/>
          </ac:spMkLst>
        </pc:spChg>
        <pc:spChg chg="add">
          <ac:chgData name="Schneider, Matt - FCTO" userId="3801bfff-077e-4055-a875-e022f28cc45c" providerId="ADAL" clId="{B6408773-4201-4346-A036-00E782CEE718}" dt="2021-01-24T22:12:52.226" v="2"/>
          <ac:spMkLst>
            <pc:docMk/>
            <pc:sldMk cId="1144266060" sldId="265"/>
            <ac:spMk id="10" creationId="{CA0D077A-BC56-48EE-8A97-C6830B713947}"/>
          </ac:spMkLst>
        </pc:spChg>
        <pc:spChg chg="add mod">
          <ac:chgData name="Schneider, Matt - FCTO" userId="3801bfff-077e-4055-a875-e022f28cc45c" providerId="ADAL" clId="{B6408773-4201-4346-A036-00E782CEE718}" dt="2021-01-24T22:30:34.092" v="225" actId="1076"/>
          <ac:spMkLst>
            <pc:docMk/>
            <pc:sldMk cId="1144266060" sldId="265"/>
            <ac:spMk id="19" creationId="{A71F9C52-D673-4B72-BA0D-A4BDEFF72409}"/>
          </ac:spMkLst>
        </pc:spChg>
        <pc:spChg chg="add">
          <ac:chgData name="Schneider, Matt - FCTO" userId="3801bfff-077e-4055-a875-e022f28cc45c" providerId="ADAL" clId="{B6408773-4201-4346-A036-00E782CEE718}" dt="2021-01-24T22:12:52.226" v="2"/>
          <ac:spMkLst>
            <pc:docMk/>
            <pc:sldMk cId="1144266060" sldId="265"/>
            <ac:spMk id="21" creationId="{989E4C99-5E2E-4866-9765-5F1D82FFF8F5}"/>
          </ac:spMkLst>
        </pc:spChg>
        <pc:spChg chg="add">
          <ac:chgData name="Schneider, Matt - FCTO" userId="3801bfff-077e-4055-a875-e022f28cc45c" providerId="ADAL" clId="{B6408773-4201-4346-A036-00E782CEE718}" dt="2021-01-24T22:12:52.226" v="2"/>
          <ac:spMkLst>
            <pc:docMk/>
            <pc:sldMk cId="1144266060" sldId="265"/>
            <ac:spMk id="24" creationId="{DF4F5B46-0886-41FA-9051-608A7786B391}"/>
          </ac:spMkLst>
        </pc:spChg>
        <pc:spChg chg="mod topLvl">
          <ac:chgData name="Schneider, Matt - FCTO" userId="3801bfff-077e-4055-a875-e022f28cc45c" providerId="ADAL" clId="{B6408773-4201-4346-A036-00E782CEE718}" dt="2021-01-24T23:45:12.621" v="2582" actId="6549"/>
          <ac:spMkLst>
            <pc:docMk/>
            <pc:sldMk cId="1144266060" sldId="265"/>
            <ac:spMk id="32" creationId="{D614B063-2644-4903-A067-1346B6BBE001}"/>
          </ac:spMkLst>
        </pc:spChg>
        <pc:grpChg chg="add">
          <ac:chgData name="Schneider, Matt - FCTO" userId="3801bfff-077e-4055-a875-e022f28cc45c" providerId="ADAL" clId="{B6408773-4201-4346-A036-00E782CEE718}" dt="2021-01-24T22:12:52.226" v="2"/>
          <ac:grpSpMkLst>
            <pc:docMk/>
            <pc:sldMk cId="1144266060" sldId="265"/>
            <ac:grpSpMk id="11" creationId="{411E7A89-60A7-4670-9789-97D8F2FFBC8F}"/>
          </ac:grpSpMkLst>
        </pc:grpChg>
        <pc:grpChg chg="add del mod">
          <ac:chgData name="Schneider, Matt - FCTO" userId="3801bfff-077e-4055-a875-e022f28cc45c" providerId="ADAL" clId="{B6408773-4201-4346-A036-00E782CEE718}" dt="2021-01-24T23:45:00.750" v="2580" actId="165"/>
          <ac:grpSpMkLst>
            <pc:docMk/>
            <pc:sldMk cId="1144266060" sldId="265"/>
            <ac:grpSpMk id="27" creationId="{AF8E94B3-A80F-49B3-8785-183D3BA38ABA}"/>
          </ac:grpSpMkLst>
        </pc:grpChg>
        <pc:picChg chg="add">
          <ac:chgData name="Schneider, Matt - FCTO" userId="3801bfff-077e-4055-a875-e022f28cc45c" providerId="ADAL" clId="{B6408773-4201-4346-A036-00E782CEE718}" dt="2021-01-24T22:12:52.226" v="2"/>
          <ac:picMkLst>
            <pc:docMk/>
            <pc:sldMk cId="1144266060" sldId="265"/>
            <ac:picMk id="4" creationId="{9503C32B-5F54-4304-AC45-08E7D86C7E5E}"/>
          </ac:picMkLst>
        </pc:picChg>
        <pc:picChg chg="add">
          <ac:chgData name="Schneider, Matt - FCTO" userId="3801bfff-077e-4055-a875-e022f28cc45c" providerId="ADAL" clId="{B6408773-4201-4346-A036-00E782CEE718}" dt="2021-01-24T22:12:52.226" v="2"/>
          <ac:picMkLst>
            <pc:docMk/>
            <pc:sldMk cId="1144266060" sldId="265"/>
            <ac:picMk id="18" creationId="{C229D73D-1169-40AD-9FB0-745C3ED67C48}"/>
          </ac:picMkLst>
        </pc:picChg>
        <pc:picChg chg="add">
          <ac:chgData name="Schneider, Matt - FCTO" userId="3801bfff-077e-4055-a875-e022f28cc45c" providerId="ADAL" clId="{B6408773-4201-4346-A036-00E782CEE718}" dt="2021-01-24T22:12:52.226" v="2"/>
          <ac:picMkLst>
            <pc:docMk/>
            <pc:sldMk cId="1144266060" sldId="265"/>
            <ac:picMk id="20" creationId="{213FA752-8A76-4E63-A1CA-5568732E2A60}"/>
          </ac:picMkLst>
        </pc:picChg>
        <pc:picChg chg="add">
          <ac:chgData name="Schneider, Matt - FCTO" userId="3801bfff-077e-4055-a875-e022f28cc45c" providerId="ADAL" clId="{B6408773-4201-4346-A036-00E782CEE718}" dt="2021-01-24T22:12:52.226" v="2"/>
          <ac:picMkLst>
            <pc:docMk/>
            <pc:sldMk cId="1144266060" sldId="265"/>
            <ac:picMk id="22" creationId="{77CEC0E4-9B78-40CA-890C-6DE9049C05EA}"/>
          </ac:picMkLst>
        </pc:picChg>
        <pc:picChg chg="add">
          <ac:chgData name="Schneider, Matt - FCTO" userId="3801bfff-077e-4055-a875-e022f28cc45c" providerId="ADAL" clId="{B6408773-4201-4346-A036-00E782CEE718}" dt="2021-01-24T22:12:52.226" v="2"/>
          <ac:picMkLst>
            <pc:docMk/>
            <pc:sldMk cId="1144266060" sldId="265"/>
            <ac:picMk id="23" creationId="{0B480951-592F-4308-BCFE-75BC9E30B899}"/>
          </ac:picMkLst>
        </pc:picChg>
        <pc:picChg chg="add">
          <ac:chgData name="Schneider, Matt - FCTO" userId="3801bfff-077e-4055-a875-e022f28cc45c" providerId="ADAL" clId="{B6408773-4201-4346-A036-00E782CEE718}" dt="2021-01-24T22:12:52.226" v="2"/>
          <ac:picMkLst>
            <pc:docMk/>
            <pc:sldMk cId="1144266060" sldId="265"/>
            <ac:picMk id="25" creationId="{91DBCE53-3C39-4096-9212-095CC7FBC0D3}"/>
          </ac:picMkLst>
        </pc:picChg>
        <pc:picChg chg="mod topLvl">
          <ac:chgData name="Schneider, Matt - FCTO" userId="3801bfff-077e-4055-a875-e022f28cc45c" providerId="ADAL" clId="{B6408773-4201-4346-A036-00E782CEE718}" dt="2021-01-24T23:45:00.750" v="2580" actId="165"/>
          <ac:picMkLst>
            <pc:docMk/>
            <pc:sldMk cId="1144266060" sldId="265"/>
            <ac:picMk id="28" creationId="{F58962DD-20E2-4603-8A16-B7C99D99B401}"/>
          </ac:picMkLst>
        </pc:picChg>
        <pc:picChg chg="mod topLvl">
          <ac:chgData name="Schneider, Matt - FCTO" userId="3801bfff-077e-4055-a875-e022f28cc45c" providerId="ADAL" clId="{B6408773-4201-4346-A036-00E782CEE718}" dt="2021-01-24T23:45:00.750" v="2580" actId="165"/>
          <ac:picMkLst>
            <pc:docMk/>
            <pc:sldMk cId="1144266060" sldId="265"/>
            <ac:picMk id="29" creationId="{7B5E3F44-436E-44E9-B054-0BA7312758AB}"/>
          </ac:picMkLst>
        </pc:picChg>
        <pc:picChg chg="mod topLvl">
          <ac:chgData name="Schneider, Matt - FCTO" userId="3801bfff-077e-4055-a875-e022f28cc45c" providerId="ADAL" clId="{B6408773-4201-4346-A036-00E782CEE718}" dt="2021-01-24T23:45:00.750" v="2580" actId="165"/>
          <ac:picMkLst>
            <pc:docMk/>
            <pc:sldMk cId="1144266060" sldId="265"/>
            <ac:picMk id="30" creationId="{A6552B74-225B-42BB-81F4-0EEF3F389298}"/>
          </ac:picMkLst>
        </pc:picChg>
        <pc:picChg chg="mod topLvl">
          <ac:chgData name="Schneider, Matt - FCTO" userId="3801bfff-077e-4055-a875-e022f28cc45c" providerId="ADAL" clId="{B6408773-4201-4346-A036-00E782CEE718}" dt="2021-01-24T23:45:00.750" v="2580" actId="165"/>
          <ac:picMkLst>
            <pc:docMk/>
            <pc:sldMk cId="1144266060" sldId="265"/>
            <ac:picMk id="31" creationId="{F6A3D73A-A1F2-4836-A5A7-1BB6C084864B}"/>
          </ac:picMkLst>
        </pc:picChg>
        <pc:cxnChg chg="add">
          <ac:chgData name="Schneider, Matt - FCTO" userId="3801bfff-077e-4055-a875-e022f28cc45c" providerId="ADAL" clId="{B6408773-4201-4346-A036-00E782CEE718}" dt="2021-01-24T22:12:52.226" v="2"/>
          <ac:cxnSpMkLst>
            <pc:docMk/>
            <pc:sldMk cId="1144266060" sldId="265"/>
            <ac:cxnSpMk id="5" creationId="{CFBF9510-E7C9-4830-A249-16705CE34290}"/>
          </ac:cxnSpMkLst>
        </pc:cxnChg>
        <pc:cxnChg chg="add">
          <ac:chgData name="Schneider, Matt - FCTO" userId="3801bfff-077e-4055-a875-e022f28cc45c" providerId="ADAL" clId="{B6408773-4201-4346-A036-00E782CEE718}" dt="2021-01-24T22:12:52.226" v="2"/>
          <ac:cxnSpMkLst>
            <pc:docMk/>
            <pc:sldMk cId="1144266060" sldId="265"/>
            <ac:cxnSpMk id="6" creationId="{957C088D-E7C5-4D3F-9417-29E05EEF32A9}"/>
          </ac:cxnSpMkLst>
        </pc:cxnChg>
        <pc:cxnChg chg="add">
          <ac:chgData name="Schneider, Matt - FCTO" userId="3801bfff-077e-4055-a875-e022f28cc45c" providerId="ADAL" clId="{B6408773-4201-4346-A036-00E782CEE718}" dt="2021-01-24T22:12:52.226" v="2"/>
          <ac:cxnSpMkLst>
            <pc:docMk/>
            <pc:sldMk cId="1144266060" sldId="265"/>
            <ac:cxnSpMk id="7" creationId="{D22441C2-52AE-4EBD-8F50-4506C056A8A0}"/>
          </ac:cxnSpMkLst>
        </pc:cxnChg>
        <pc:cxnChg chg="add">
          <ac:chgData name="Schneider, Matt - FCTO" userId="3801bfff-077e-4055-a875-e022f28cc45c" providerId="ADAL" clId="{B6408773-4201-4346-A036-00E782CEE718}" dt="2021-01-24T22:12:52.226" v="2"/>
          <ac:cxnSpMkLst>
            <pc:docMk/>
            <pc:sldMk cId="1144266060" sldId="265"/>
            <ac:cxnSpMk id="17" creationId="{C6FCBED1-4E12-4088-8A85-C8D67EDEB055}"/>
          </ac:cxnSpMkLst>
        </pc:cxnChg>
        <pc:cxnChg chg="add">
          <ac:chgData name="Schneider, Matt - FCTO" userId="3801bfff-077e-4055-a875-e022f28cc45c" providerId="ADAL" clId="{B6408773-4201-4346-A036-00E782CEE718}" dt="2021-01-24T22:12:52.226" v="2"/>
          <ac:cxnSpMkLst>
            <pc:docMk/>
            <pc:sldMk cId="1144266060" sldId="265"/>
            <ac:cxnSpMk id="26" creationId="{2DF88E63-C2C2-4CAB-BFEE-552BF5EAC109}"/>
          </ac:cxnSpMkLst>
        </pc:cxnChg>
      </pc:sldChg>
      <pc:sldChg chg="addSp delSp modSp add addCm delCm">
        <pc:chgData name="Schneider, Matt - FCTO" userId="3801bfff-077e-4055-a875-e022f28cc45c" providerId="ADAL" clId="{B6408773-4201-4346-A036-00E782CEE718}" dt="2021-01-24T22:49:19.427" v="626" actId="20577"/>
        <pc:sldMkLst>
          <pc:docMk/>
          <pc:sldMk cId="314843187" sldId="266"/>
        </pc:sldMkLst>
        <pc:spChg chg="del">
          <ac:chgData name="Schneider, Matt - FCTO" userId="3801bfff-077e-4055-a875-e022f28cc45c" providerId="ADAL" clId="{B6408773-4201-4346-A036-00E782CEE718}" dt="2021-01-24T22:29:45.911" v="212" actId="478"/>
          <ac:spMkLst>
            <pc:docMk/>
            <pc:sldMk cId="314843187" sldId="266"/>
            <ac:spMk id="2" creationId="{6E0DBC70-E379-482F-9B5F-52EE1314A6D1}"/>
          </ac:spMkLst>
        </pc:spChg>
        <pc:spChg chg="del">
          <ac:chgData name="Schneider, Matt - FCTO" userId="3801bfff-077e-4055-a875-e022f28cc45c" providerId="ADAL" clId="{B6408773-4201-4346-A036-00E782CEE718}" dt="2021-01-24T22:29:47.215" v="213" actId="478"/>
          <ac:spMkLst>
            <pc:docMk/>
            <pc:sldMk cId="314843187" sldId="266"/>
            <ac:spMk id="3" creationId="{94125BBA-5348-465C-80B7-1050C312A3D8}"/>
          </ac:spMkLst>
        </pc:spChg>
        <pc:spChg chg="add mod ord">
          <ac:chgData name="Schneider, Matt - FCTO" userId="3801bfff-077e-4055-a875-e022f28cc45c" providerId="ADAL" clId="{B6408773-4201-4346-A036-00E782CEE718}" dt="2021-01-24T22:49:19.427" v="626" actId="20577"/>
          <ac:spMkLst>
            <pc:docMk/>
            <pc:sldMk cId="314843187" sldId="266"/>
            <ac:spMk id="4" creationId="{688F7694-97C4-43E6-94BF-CD650442E3F5}"/>
          </ac:spMkLst>
        </pc:spChg>
        <pc:spChg chg="add del mod ord">
          <ac:chgData name="Schneider, Matt - FCTO" userId="3801bfff-077e-4055-a875-e022f28cc45c" providerId="ADAL" clId="{B6408773-4201-4346-A036-00E782CEE718}" dt="2021-01-24T22:45:43.200" v="452" actId="1076"/>
          <ac:spMkLst>
            <pc:docMk/>
            <pc:sldMk cId="314843187" sldId="266"/>
            <ac:spMk id="8" creationId="{368A8BA4-EBD1-4F27-9229-216B99C1A670}"/>
          </ac:spMkLst>
        </pc:spChg>
        <pc:spChg chg="add mod">
          <ac:chgData name="Schneider, Matt - FCTO" userId="3801bfff-077e-4055-a875-e022f28cc45c" providerId="ADAL" clId="{B6408773-4201-4346-A036-00E782CEE718}" dt="2021-01-24T22:42:18.903" v="351" actId="208"/>
          <ac:spMkLst>
            <pc:docMk/>
            <pc:sldMk cId="314843187" sldId="266"/>
            <ac:spMk id="10" creationId="{D1DB6A8C-DFC7-4218-93B4-6383C939DC78}"/>
          </ac:spMkLst>
        </pc:spChg>
        <pc:spChg chg="add mod">
          <ac:chgData name="Schneider, Matt - FCTO" userId="3801bfff-077e-4055-a875-e022f28cc45c" providerId="ADAL" clId="{B6408773-4201-4346-A036-00E782CEE718}" dt="2021-01-24T22:44:09.678" v="437" actId="313"/>
          <ac:spMkLst>
            <pc:docMk/>
            <pc:sldMk cId="314843187" sldId="266"/>
            <ac:spMk id="11" creationId="{5B8192FD-77F0-4F79-B1DC-27DA230C7DA1}"/>
          </ac:spMkLst>
        </pc:spChg>
        <pc:spChg chg="add mod">
          <ac:chgData name="Schneider, Matt - FCTO" userId="3801bfff-077e-4055-a875-e022f28cc45c" providerId="ADAL" clId="{B6408773-4201-4346-A036-00E782CEE718}" dt="2021-01-24T22:43:48.641" v="380" actId="20577"/>
          <ac:spMkLst>
            <pc:docMk/>
            <pc:sldMk cId="314843187" sldId="266"/>
            <ac:spMk id="12" creationId="{C1AA04E5-AB03-4A3B-BFC3-390E397BD4CE}"/>
          </ac:spMkLst>
        </pc:spChg>
        <pc:picChg chg="add mod">
          <ac:chgData name="Schneider, Matt - FCTO" userId="3801bfff-077e-4055-a875-e022f28cc45c" providerId="ADAL" clId="{B6408773-4201-4346-A036-00E782CEE718}" dt="2021-01-24T22:41:16.186" v="311" actId="14100"/>
          <ac:picMkLst>
            <pc:docMk/>
            <pc:sldMk cId="314843187" sldId="266"/>
            <ac:picMk id="5" creationId="{DFBCD663-2A9B-4EA3-934D-296445E92E55}"/>
          </ac:picMkLst>
        </pc:picChg>
        <pc:picChg chg="add del mod">
          <ac:chgData name="Schneider, Matt - FCTO" userId="3801bfff-077e-4055-a875-e022f28cc45c" providerId="ADAL" clId="{B6408773-4201-4346-A036-00E782CEE718}" dt="2021-01-24T22:31:37.144" v="230" actId="478"/>
          <ac:picMkLst>
            <pc:docMk/>
            <pc:sldMk cId="314843187" sldId="266"/>
            <ac:picMk id="6" creationId="{9E27F297-704B-4A80-8F46-B4DE2FE1F008}"/>
          </ac:picMkLst>
        </pc:picChg>
        <pc:picChg chg="add del">
          <ac:chgData name="Schneider, Matt - FCTO" userId="3801bfff-077e-4055-a875-e022f28cc45c" providerId="ADAL" clId="{B6408773-4201-4346-A036-00E782CEE718}" dt="2021-01-24T22:33:07.924" v="232"/>
          <ac:picMkLst>
            <pc:docMk/>
            <pc:sldMk cId="314843187" sldId="266"/>
            <ac:picMk id="7" creationId="{E67F12B7-22DA-4981-AE1B-1A1672BC69B4}"/>
          </ac:picMkLst>
        </pc:picChg>
        <pc:picChg chg="add mod ord modCrop">
          <ac:chgData name="Schneider, Matt - FCTO" userId="3801bfff-077e-4055-a875-e022f28cc45c" providerId="ADAL" clId="{B6408773-4201-4346-A036-00E782CEE718}" dt="2021-01-24T22:40:42.351" v="283" actId="1076"/>
          <ac:picMkLst>
            <pc:docMk/>
            <pc:sldMk cId="314843187" sldId="266"/>
            <ac:picMk id="9" creationId="{9E2C14E7-0389-4C26-898A-2E211B869E67}"/>
          </ac:picMkLst>
        </pc:picChg>
        <pc:picChg chg="add del mod">
          <ac:chgData name="Schneider, Matt - FCTO" userId="3801bfff-077e-4055-a875-e022f28cc45c" providerId="ADAL" clId="{B6408773-4201-4346-A036-00E782CEE718}" dt="2021-01-24T22:47:14.910" v="460" actId="478"/>
          <ac:picMkLst>
            <pc:docMk/>
            <pc:sldMk cId="314843187" sldId="266"/>
            <ac:picMk id="13" creationId="{51BF96AF-CE3B-422F-858A-8B48E4BB07D1}"/>
          </ac:picMkLst>
        </pc:picChg>
      </pc:sldChg>
      <pc:sldChg chg="addSp delSp modSp add">
        <pc:chgData name="Schneider, Matt - FCTO" userId="3801bfff-077e-4055-a875-e022f28cc45c" providerId="ADAL" clId="{B6408773-4201-4346-A036-00E782CEE718}" dt="2021-01-24T23:21:51.377" v="1889" actId="1076"/>
        <pc:sldMkLst>
          <pc:docMk/>
          <pc:sldMk cId="4154563670" sldId="267"/>
        </pc:sldMkLst>
        <pc:spChg chg="add mod">
          <ac:chgData name="Schneider, Matt - FCTO" userId="3801bfff-077e-4055-a875-e022f28cc45c" providerId="ADAL" clId="{B6408773-4201-4346-A036-00E782CEE718}" dt="2021-01-24T22:45:48.334" v="454" actId="1076"/>
          <ac:spMkLst>
            <pc:docMk/>
            <pc:sldMk cId="4154563670" sldId="267"/>
            <ac:spMk id="9" creationId="{25E1310C-29F8-4CDE-A2F0-A7478846C7F0}"/>
          </ac:spMkLst>
        </pc:spChg>
        <pc:graphicFrameChg chg="add del mod modGraphic">
          <ac:chgData name="Schneider, Matt - FCTO" userId="3801bfff-077e-4055-a875-e022f28cc45c" providerId="ADAL" clId="{B6408773-4201-4346-A036-00E782CEE718}" dt="2021-01-24T22:45:39.324" v="450" actId="1076"/>
          <ac:graphicFrameMkLst>
            <pc:docMk/>
            <pc:sldMk cId="4154563670" sldId="267"/>
            <ac:graphicFrameMk id="8" creationId="{0D8974D4-23EB-4988-B361-88DE3118FA87}"/>
          </ac:graphicFrameMkLst>
        </pc:graphicFrameChg>
        <pc:picChg chg="add">
          <ac:chgData name="Schneider, Matt - FCTO" userId="3801bfff-077e-4055-a875-e022f28cc45c" providerId="ADAL" clId="{B6408773-4201-4346-A036-00E782CEE718}" dt="2021-01-24T22:44:34.114" v="439"/>
          <ac:picMkLst>
            <pc:docMk/>
            <pc:sldMk cId="4154563670" sldId="267"/>
            <ac:picMk id="4" creationId="{D0A6434B-745E-4FE3-8A47-DD893F04051C}"/>
          </ac:picMkLst>
        </pc:picChg>
        <pc:picChg chg="add mod">
          <ac:chgData name="Schneider, Matt - FCTO" userId="3801bfff-077e-4055-a875-e022f28cc45c" providerId="ADAL" clId="{B6408773-4201-4346-A036-00E782CEE718}" dt="2021-01-24T22:44:42.564" v="441" actId="1076"/>
          <ac:picMkLst>
            <pc:docMk/>
            <pc:sldMk cId="4154563670" sldId="267"/>
            <ac:picMk id="5" creationId="{ABAF9577-0E6B-4C5C-9400-C6988C21FABB}"/>
          </ac:picMkLst>
        </pc:picChg>
        <pc:picChg chg="add mod">
          <ac:chgData name="Schneider, Matt - FCTO" userId="3801bfff-077e-4055-a875-e022f28cc45c" providerId="ADAL" clId="{B6408773-4201-4346-A036-00E782CEE718}" dt="2021-01-24T23:21:51.377" v="1889" actId="1076"/>
          <ac:picMkLst>
            <pc:docMk/>
            <pc:sldMk cId="4154563670" sldId="267"/>
            <ac:picMk id="6" creationId="{5FBC6F08-F645-44BC-A3A7-DBC4D5219989}"/>
          </ac:picMkLst>
        </pc:picChg>
        <pc:picChg chg="add">
          <ac:chgData name="Schneider, Matt - FCTO" userId="3801bfff-077e-4055-a875-e022f28cc45c" providerId="ADAL" clId="{B6408773-4201-4346-A036-00E782CEE718}" dt="2021-01-24T22:47:01.170" v="456"/>
          <ac:picMkLst>
            <pc:docMk/>
            <pc:sldMk cId="4154563670" sldId="267"/>
            <ac:picMk id="10" creationId="{9FE92E41-DCE9-450C-87B9-B488BBF89853}"/>
          </ac:picMkLst>
        </pc:picChg>
      </pc:sldChg>
      <pc:sldChg chg="addSp delSp modSp add">
        <pc:chgData name="Schneider, Matt - FCTO" userId="3801bfff-077e-4055-a875-e022f28cc45c" providerId="ADAL" clId="{B6408773-4201-4346-A036-00E782CEE718}" dt="2021-01-24T23:17:44.711" v="1879" actId="1038"/>
        <pc:sldMkLst>
          <pc:docMk/>
          <pc:sldMk cId="4165378294" sldId="268"/>
        </pc:sldMkLst>
        <pc:spChg chg="del">
          <ac:chgData name="Schneider, Matt - FCTO" userId="3801bfff-077e-4055-a875-e022f28cc45c" providerId="ADAL" clId="{B6408773-4201-4346-A036-00E782CEE718}" dt="2021-01-24T22:51:45.605" v="630" actId="478"/>
          <ac:spMkLst>
            <pc:docMk/>
            <pc:sldMk cId="4165378294" sldId="268"/>
            <ac:spMk id="2" creationId="{AB0F2865-6D1C-4758-B632-E3CEF88D7A89}"/>
          </ac:spMkLst>
        </pc:spChg>
        <pc:spChg chg="del">
          <ac:chgData name="Schneider, Matt - FCTO" userId="3801bfff-077e-4055-a875-e022f28cc45c" providerId="ADAL" clId="{B6408773-4201-4346-A036-00E782CEE718}" dt="2021-01-24T22:51:43.660" v="629" actId="478"/>
          <ac:spMkLst>
            <pc:docMk/>
            <pc:sldMk cId="4165378294" sldId="268"/>
            <ac:spMk id="3" creationId="{04501B71-DAA6-4BF2-80A6-F06AF3591376}"/>
          </ac:spMkLst>
        </pc:spChg>
        <pc:spChg chg="add mod">
          <ac:chgData name="Schneider, Matt - FCTO" userId="3801bfff-077e-4055-a875-e022f28cc45c" providerId="ADAL" clId="{B6408773-4201-4346-A036-00E782CEE718}" dt="2021-01-24T23:17:26.423" v="1871" actId="1037"/>
          <ac:spMkLst>
            <pc:docMk/>
            <pc:sldMk cId="4165378294" sldId="268"/>
            <ac:spMk id="4" creationId="{4C3A4C1F-91BF-4A24-BD68-0D3929391015}"/>
          </ac:spMkLst>
        </pc:spChg>
        <pc:spChg chg="add mod">
          <ac:chgData name="Schneider, Matt - FCTO" userId="3801bfff-077e-4055-a875-e022f28cc45c" providerId="ADAL" clId="{B6408773-4201-4346-A036-00E782CEE718}" dt="2021-01-24T23:17:34.109" v="1873" actId="1076"/>
          <ac:spMkLst>
            <pc:docMk/>
            <pc:sldMk cId="4165378294" sldId="268"/>
            <ac:spMk id="5" creationId="{11F0E6E1-0AC6-497B-A12B-E1B71A2FC305}"/>
          </ac:spMkLst>
        </pc:spChg>
        <pc:spChg chg="add mod">
          <ac:chgData name="Schneider, Matt - FCTO" userId="3801bfff-077e-4055-a875-e022f28cc45c" providerId="ADAL" clId="{B6408773-4201-4346-A036-00E782CEE718}" dt="2021-01-24T23:17:44.711" v="1879" actId="1038"/>
          <ac:spMkLst>
            <pc:docMk/>
            <pc:sldMk cId="4165378294" sldId="268"/>
            <ac:spMk id="6" creationId="{2E5AE909-114A-48C2-8F4B-E1AB37BA08D1}"/>
          </ac:spMkLst>
        </pc:spChg>
        <pc:spChg chg="add mod">
          <ac:chgData name="Schneider, Matt - FCTO" userId="3801bfff-077e-4055-a875-e022f28cc45c" providerId="ADAL" clId="{B6408773-4201-4346-A036-00E782CEE718}" dt="2021-01-24T23:09:29.015" v="1774" actId="20577"/>
          <ac:spMkLst>
            <pc:docMk/>
            <pc:sldMk cId="4165378294" sldId="268"/>
            <ac:spMk id="7" creationId="{D3CC5949-B948-45C2-992F-FBC8069BBE2A}"/>
          </ac:spMkLst>
        </pc:spChg>
        <pc:spChg chg="add mod">
          <ac:chgData name="Schneider, Matt - FCTO" userId="3801bfff-077e-4055-a875-e022f28cc45c" providerId="ADAL" clId="{B6408773-4201-4346-A036-00E782CEE718}" dt="2021-01-24T23:09:24.936" v="1771" actId="20577"/>
          <ac:spMkLst>
            <pc:docMk/>
            <pc:sldMk cId="4165378294" sldId="268"/>
            <ac:spMk id="8" creationId="{F4E3F4A0-FF7E-4394-B5DD-B4C2577AF067}"/>
          </ac:spMkLst>
        </pc:spChg>
        <pc:spChg chg="add mod">
          <ac:chgData name="Schneider, Matt - FCTO" userId="3801bfff-077e-4055-a875-e022f28cc45c" providerId="ADAL" clId="{B6408773-4201-4346-A036-00E782CEE718}" dt="2021-01-24T23:06:40.110" v="1683" actId="1076"/>
          <ac:spMkLst>
            <pc:docMk/>
            <pc:sldMk cId="4165378294" sldId="268"/>
            <ac:spMk id="9" creationId="{742F3967-F79C-4D83-A14B-5ABF79290A6E}"/>
          </ac:spMkLst>
        </pc:spChg>
        <pc:spChg chg="add mod">
          <ac:chgData name="Schneider, Matt - FCTO" userId="3801bfff-077e-4055-a875-e022f28cc45c" providerId="ADAL" clId="{B6408773-4201-4346-A036-00E782CEE718}" dt="2021-01-24T23:05:39.380" v="1621" actId="20577"/>
          <ac:spMkLst>
            <pc:docMk/>
            <pc:sldMk cId="4165378294" sldId="268"/>
            <ac:spMk id="10" creationId="{90E6BCC5-988D-48CA-86FC-5CFCF73A79B1}"/>
          </ac:spMkLst>
        </pc:spChg>
        <pc:spChg chg="add mod">
          <ac:chgData name="Schneider, Matt - FCTO" userId="3801bfff-077e-4055-a875-e022f28cc45c" providerId="ADAL" clId="{B6408773-4201-4346-A036-00E782CEE718}" dt="2021-01-24T23:06:19.172" v="1682" actId="20577"/>
          <ac:spMkLst>
            <pc:docMk/>
            <pc:sldMk cId="4165378294" sldId="268"/>
            <ac:spMk id="11" creationId="{89C26770-6C9A-41A5-9F99-0B193B73E967}"/>
          </ac:spMkLst>
        </pc:spChg>
        <pc:spChg chg="add mod">
          <ac:chgData name="Schneider, Matt - FCTO" userId="3801bfff-077e-4055-a875-e022f28cc45c" providerId="ADAL" clId="{B6408773-4201-4346-A036-00E782CEE718}" dt="2021-01-24T23:13:30.189" v="1835" actId="115"/>
          <ac:spMkLst>
            <pc:docMk/>
            <pc:sldMk cId="4165378294" sldId="268"/>
            <ac:spMk id="12" creationId="{950D6A5A-D88D-437B-B6C7-773DB21B8BDD}"/>
          </ac:spMkLst>
        </pc:spChg>
        <pc:spChg chg="add mod">
          <ac:chgData name="Schneider, Matt - FCTO" userId="3801bfff-077e-4055-a875-e022f28cc45c" providerId="ADAL" clId="{B6408773-4201-4346-A036-00E782CEE718}" dt="2021-01-24T23:15:41.818" v="1853" actId="14100"/>
          <ac:spMkLst>
            <pc:docMk/>
            <pc:sldMk cId="4165378294" sldId="268"/>
            <ac:spMk id="13" creationId="{5474C788-83A6-4C39-B011-3D5F23B7F589}"/>
          </ac:spMkLst>
        </pc:spChg>
        <pc:spChg chg="add del">
          <ac:chgData name="Schneider, Matt - FCTO" userId="3801bfff-077e-4055-a875-e022f28cc45c" providerId="ADAL" clId="{B6408773-4201-4346-A036-00E782CEE718}" dt="2021-01-24T23:15:48.527" v="1855"/>
          <ac:spMkLst>
            <pc:docMk/>
            <pc:sldMk cId="4165378294" sldId="268"/>
            <ac:spMk id="14" creationId="{2AD557D9-AAC3-4687-9D00-88D4C46D7B21}"/>
          </ac:spMkLst>
        </pc:spChg>
        <pc:spChg chg="add mod ord">
          <ac:chgData name="Schneider, Matt - FCTO" userId="3801bfff-077e-4055-a875-e022f28cc45c" providerId="ADAL" clId="{B6408773-4201-4346-A036-00E782CEE718}" dt="2021-01-24T23:17:21.338" v="1866" actId="14100"/>
          <ac:spMkLst>
            <pc:docMk/>
            <pc:sldMk cId="4165378294" sldId="268"/>
            <ac:spMk id="15" creationId="{0F30CAC3-1A29-41CA-AF29-FF76C869C013}"/>
          </ac:spMkLst>
        </pc:spChg>
        <pc:spChg chg="add mod">
          <ac:chgData name="Schneider, Matt - FCTO" userId="3801bfff-077e-4055-a875-e022f28cc45c" providerId="ADAL" clId="{B6408773-4201-4346-A036-00E782CEE718}" dt="2021-01-24T23:13:50.419" v="1837" actId="571"/>
          <ac:spMkLst>
            <pc:docMk/>
            <pc:sldMk cId="4165378294" sldId="268"/>
            <ac:spMk id="18" creationId="{264A7930-CEFD-4B98-B434-40932F513CFB}"/>
          </ac:spMkLst>
        </pc:spChg>
        <pc:picChg chg="add mod">
          <ac:chgData name="Schneider, Matt - FCTO" userId="3801bfff-077e-4055-a875-e022f28cc45c" providerId="ADAL" clId="{B6408773-4201-4346-A036-00E782CEE718}" dt="2021-01-24T23:08:27.436" v="1752" actId="1038"/>
          <ac:picMkLst>
            <pc:docMk/>
            <pc:sldMk cId="4165378294" sldId="268"/>
            <ac:picMk id="1026" creationId="{567FDA3D-C7BB-4888-BE43-90C8AB6A23C8}"/>
          </ac:picMkLst>
        </pc:picChg>
        <pc:picChg chg="add mod">
          <ac:chgData name="Schneider, Matt - FCTO" userId="3801bfff-077e-4055-a875-e022f28cc45c" providerId="ADAL" clId="{B6408773-4201-4346-A036-00E782CEE718}" dt="2021-01-24T23:17:37.005" v="1875" actId="1076"/>
          <ac:picMkLst>
            <pc:docMk/>
            <pc:sldMk cId="4165378294" sldId="268"/>
            <ac:picMk id="1028" creationId="{E3879A93-66BB-45D8-931A-2F9BF83BC428}"/>
          </ac:picMkLst>
        </pc:picChg>
        <pc:picChg chg="add mod">
          <ac:chgData name="Schneider, Matt - FCTO" userId="3801bfff-077e-4055-a875-e022f28cc45c" providerId="ADAL" clId="{B6408773-4201-4346-A036-00E782CEE718}" dt="2021-01-24T23:10:33.350" v="1794" actId="1035"/>
          <ac:picMkLst>
            <pc:docMk/>
            <pc:sldMk cId="4165378294" sldId="268"/>
            <ac:picMk id="1030" creationId="{2C6CA44F-E140-48CB-9337-2FB85C1CA513}"/>
          </ac:picMkLst>
        </pc:picChg>
        <pc:picChg chg="add mod">
          <ac:chgData name="Schneider, Matt - FCTO" userId="3801bfff-077e-4055-a875-e022f28cc45c" providerId="ADAL" clId="{B6408773-4201-4346-A036-00E782CEE718}" dt="2021-01-24T23:11:26.840" v="1806" actId="1037"/>
          <ac:picMkLst>
            <pc:docMk/>
            <pc:sldMk cId="4165378294" sldId="268"/>
            <ac:picMk id="1032" creationId="{B05D1946-F539-411D-9206-FCA87DD15FB0}"/>
          </ac:picMkLst>
        </pc:picChg>
        <pc:picChg chg="add del mod">
          <ac:chgData name="Schneider, Matt - FCTO" userId="3801bfff-077e-4055-a875-e022f28cc45c" providerId="ADAL" clId="{B6408773-4201-4346-A036-00E782CEE718}" dt="2021-01-24T23:13:05.609" v="1810" actId="478"/>
          <ac:picMkLst>
            <pc:docMk/>
            <pc:sldMk cId="4165378294" sldId="268"/>
            <ac:picMk id="1034" creationId="{00D45DB7-E1B9-4830-BAD0-003897DACD56}"/>
          </ac:picMkLst>
        </pc:picChg>
        <pc:picChg chg="add mod">
          <ac:chgData name="Schneider, Matt - FCTO" userId="3801bfff-077e-4055-a875-e022f28cc45c" providerId="ADAL" clId="{B6408773-4201-4346-A036-00E782CEE718}" dt="2021-01-24T23:16:10.038" v="1859" actId="1076"/>
          <ac:picMkLst>
            <pc:docMk/>
            <pc:sldMk cId="4165378294" sldId="268"/>
            <ac:picMk id="1040" creationId="{8F431280-6104-40B5-8443-C3EE9780E142}"/>
          </ac:picMkLst>
        </pc:picChg>
      </pc:sldChg>
      <pc:sldChg chg="addSp delSp modSp add">
        <pc:chgData name="Schneider, Matt - FCTO" userId="3801bfff-077e-4055-a875-e022f28cc45c" providerId="ADAL" clId="{B6408773-4201-4346-A036-00E782CEE718}" dt="2021-01-24T23:50:33.335" v="2767" actId="1076"/>
        <pc:sldMkLst>
          <pc:docMk/>
          <pc:sldMk cId="3113796717" sldId="269"/>
        </pc:sldMkLst>
        <pc:spChg chg="add mod">
          <ac:chgData name="Schneider, Matt - FCTO" userId="3801bfff-077e-4055-a875-e022f28cc45c" providerId="ADAL" clId="{B6408773-4201-4346-A036-00E782CEE718}" dt="2021-01-24T23:36:07.603" v="2226" actId="208"/>
          <ac:spMkLst>
            <pc:docMk/>
            <pc:sldMk cId="3113796717" sldId="269"/>
            <ac:spMk id="3" creationId="{1E229579-EF7C-47C8-8319-624D0DAC413A}"/>
          </ac:spMkLst>
        </pc:spChg>
        <pc:spChg chg="del">
          <ac:chgData name="Schneider, Matt - FCTO" userId="3801bfff-077e-4055-a875-e022f28cc45c" providerId="ADAL" clId="{B6408773-4201-4346-A036-00E782CEE718}" dt="2021-01-24T23:21:38.546" v="1883" actId="478"/>
          <ac:spMkLst>
            <pc:docMk/>
            <pc:sldMk cId="3113796717" sldId="269"/>
            <ac:spMk id="4" creationId="{688F7694-97C4-43E6-94BF-CD650442E3F5}"/>
          </ac:spMkLst>
        </pc:spChg>
        <pc:spChg chg="add del mod ord">
          <ac:chgData name="Schneider, Matt - FCTO" userId="3801bfff-077e-4055-a875-e022f28cc45c" providerId="ADAL" clId="{B6408773-4201-4346-A036-00E782CEE718}" dt="2021-01-24T23:24:38.624" v="1943" actId="164"/>
          <ac:spMkLst>
            <pc:docMk/>
            <pc:sldMk cId="3113796717" sldId="269"/>
            <ac:spMk id="8" creationId="{368A8BA4-EBD1-4F27-9229-216B99C1A670}"/>
          </ac:spMkLst>
        </pc:spChg>
        <pc:spChg chg="mod ord">
          <ac:chgData name="Schneider, Matt - FCTO" userId="3801bfff-077e-4055-a875-e022f28cc45c" providerId="ADAL" clId="{B6408773-4201-4346-A036-00E782CEE718}" dt="2021-01-24T23:29:50.532" v="2104" actId="115"/>
          <ac:spMkLst>
            <pc:docMk/>
            <pc:sldMk cId="3113796717" sldId="269"/>
            <ac:spMk id="10" creationId="{D1DB6A8C-DFC7-4218-93B4-6383C939DC78}"/>
          </ac:spMkLst>
        </pc:spChg>
        <pc:spChg chg="del">
          <ac:chgData name="Schneider, Matt - FCTO" userId="3801bfff-077e-4055-a875-e022f28cc45c" providerId="ADAL" clId="{B6408773-4201-4346-A036-00E782CEE718}" dt="2021-01-24T23:21:35.827" v="1881" actId="478"/>
          <ac:spMkLst>
            <pc:docMk/>
            <pc:sldMk cId="3113796717" sldId="269"/>
            <ac:spMk id="11" creationId="{5B8192FD-77F0-4F79-B1DC-27DA230C7DA1}"/>
          </ac:spMkLst>
        </pc:spChg>
        <pc:spChg chg="del">
          <ac:chgData name="Schneider, Matt - FCTO" userId="3801bfff-077e-4055-a875-e022f28cc45c" providerId="ADAL" clId="{B6408773-4201-4346-A036-00E782CEE718}" dt="2021-01-24T23:21:37.098" v="1882" actId="478"/>
          <ac:spMkLst>
            <pc:docMk/>
            <pc:sldMk cId="3113796717" sldId="269"/>
            <ac:spMk id="12" creationId="{C1AA04E5-AB03-4A3B-BFC3-390E397BD4CE}"/>
          </ac:spMkLst>
        </pc:spChg>
        <pc:spChg chg="add mod">
          <ac:chgData name="Schneider, Matt - FCTO" userId="3801bfff-077e-4055-a875-e022f28cc45c" providerId="ADAL" clId="{B6408773-4201-4346-A036-00E782CEE718}" dt="2021-01-24T23:24:38.624" v="1943" actId="164"/>
          <ac:spMkLst>
            <pc:docMk/>
            <pc:sldMk cId="3113796717" sldId="269"/>
            <ac:spMk id="14" creationId="{7EABA74C-28B5-4A6C-AFDA-5A59FAE607B7}"/>
          </ac:spMkLst>
        </pc:spChg>
        <pc:spChg chg="add mod">
          <ac:chgData name="Schneider, Matt - FCTO" userId="3801bfff-077e-4055-a875-e022f28cc45c" providerId="ADAL" clId="{B6408773-4201-4346-A036-00E782CEE718}" dt="2021-01-24T23:49:02.722" v="2748" actId="20577"/>
          <ac:spMkLst>
            <pc:docMk/>
            <pc:sldMk cId="3113796717" sldId="269"/>
            <ac:spMk id="15" creationId="{738A0FC8-04B5-44B1-B1EC-B5DA84B9ADEC}"/>
          </ac:spMkLst>
        </pc:spChg>
        <pc:spChg chg="mod">
          <ac:chgData name="Schneider, Matt - FCTO" userId="3801bfff-077e-4055-a875-e022f28cc45c" providerId="ADAL" clId="{B6408773-4201-4346-A036-00E782CEE718}" dt="2021-01-24T23:30:56.275" v="2109" actId="20577"/>
          <ac:spMkLst>
            <pc:docMk/>
            <pc:sldMk cId="3113796717" sldId="269"/>
            <ac:spMk id="23" creationId="{9FA23188-50E9-4FD0-B00E-99E20F6BBD2D}"/>
          </ac:spMkLst>
        </pc:spChg>
        <pc:spChg chg="mod">
          <ac:chgData name="Schneider, Matt - FCTO" userId="3801bfff-077e-4055-a875-e022f28cc45c" providerId="ADAL" clId="{B6408773-4201-4346-A036-00E782CEE718}" dt="2021-01-24T23:31:18.774" v="2124" actId="20577"/>
          <ac:spMkLst>
            <pc:docMk/>
            <pc:sldMk cId="3113796717" sldId="269"/>
            <ac:spMk id="24" creationId="{991C29DD-93EB-4FFB-9ED3-C9930B5C13FC}"/>
          </ac:spMkLst>
        </pc:spChg>
        <pc:spChg chg="del topLvl">
          <ac:chgData name="Schneider, Matt - FCTO" userId="3801bfff-077e-4055-a875-e022f28cc45c" providerId="ADAL" clId="{B6408773-4201-4346-A036-00E782CEE718}" dt="2021-01-24T23:31:44.183" v="2131" actId="478"/>
          <ac:spMkLst>
            <pc:docMk/>
            <pc:sldMk cId="3113796717" sldId="269"/>
            <ac:spMk id="29" creationId="{216F6A95-357E-4A7F-B811-ADDA2BB53028}"/>
          </ac:spMkLst>
        </pc:spChg>
        <pc:spChg chg="mod topLvl">
          <ac:chgData name="Schneider, Matt - FCTO" userId="3801bfff-077e-4055-a875-e022f28cc45c" providerId="ADAL" clId="{B6408773-4201-4346-A036-00E782CEE718}" dt="2021-01-24T23:50:31.094" v="2766" actId="1076"/>
          <ac:spMkLst>
            <pc:docMk/>
            <pc:sldMk cId="3113796717" sldId="269"/>
            <ac:spMk id="30" creationId="{35273B63-51D4-47F7-B398-E56C17C63C4A}"/>
          </ac:spMkLst>
        </pc:spChg>
        <pc:spChg chg="del">
          <ac:chgData name="Schneider, Matt - FCTO" userId="3801bfff-077e-4055-a875-e022f28cc45c" providerId="ADAL" clId="{B6408773-4201-4346-A036-00E782CEE718}" dt="2021-01-24T23:31:38.726" v="2129" actId="478"/>
          <ac:spMkLst>
            <pc:docMk/>
            <pc:sldMk cId="3113796717" sldId="269"/>
            <ac:spMk id="31" creationId="{B22C376D-DFDC-4A61-B7E7-092D292C2333}"/>
          </ac:spMkLst>
        </pc:spChg>
        <pc:spChg chg="del">
          <ac:chgData name="Schneider, Matt - FCTO" userId="3801bfff-077e-4055-a875-e022f28cc45c" providerId="ADAL" clId="{B6408773-4201-4346-A036-00E782CEE718}" dt="2021-01-24T23:31:40.438" v="2130" actId="478"/>
          <ac:spMkLst>
            <pc:docMk/>
            <pc:sldMk cId="3113796717" sldId="269"/>
            <ac:spMk id="32" creationId="{9E566B23-6F61-43D8-8A4B-6BD9F0E8D7AC}"/>
          </ac:spMkLst>
        </pc:spChg>
        <pc:spChg chg="del">
          <ac:chgData name="Schneider, Matt - FCTO" userId="3801bfff-077e-4055-a875-e022f28cc45c" providerId="ADAL" clId="{B6408773-4201-4346-A036-00E782CEE718}" dt="2021-01-24T23:31:36.941" v="2128" actId="478"/>
          <ac:spMkLst>
            <pc:docMk/>
            <pc:sldMk cId="3113796717" sldId="269"/>
            <ac:spMk id="33" creationId="{D6CEF833-E3D1-47EA-ABB7-AC114C6898B8}"/>
          </ac:spMkLst>
        </pc:spChg>
        <pc:spChg chg="add mod">
          <ac:chgData name="Schneider, Matt - FCTO" userId="3801bfff-077e-4055-a875-e022f28cc45c" providerId="ADAL" clId="{B6408773-4201-4346-A036-00E782CEE718}" dt="2021-01-24T23:49:20.301" v="2752" actId="1076"/>
          <ac:spMkLst>
            <pc:docMk/>
            <pc:sldMk cId="3113796717" sldId="269"/>
            <ac:spMk id="34" creationId="{5E2DC34A-F56B-4C97-8D0C-D6480DD11D4B}"/>
          </ac:spMkLst>
        </pc:spChg>
        <pc:spChg chg="add mod">
          <ac:chgData name="Schneider, Matt - FCTO" userId="3801bfff-077e-4055-a875-e022f28cc45c" providerId="ADAL" clId="{B6408773-4201-4346-A036-00E782CEE718}" dt="2021-01-24T23:49:17.842" v="2751" actId="1076"/>
          <ac:spMkLst>
            <pc:docMk/>
            <pc:sldMk cId="3113796717" sldId="269"/>
            <ac:spMk id="36" creationId="{37CBA93C-5200-4D6B-8301-378570E0B686}"/>
          </ac:spMkLst>
        </pc:spChg>
        <pc:grpChg chg="add mod">
          <ac:chgData name="Schneider, Matt - FCTO" userId="3801bfff-077e-4055-a875-e022f28cc45c" providerId="ADAL" clId="{B6408773-4201-4346-A036-00E782CEE718}" dt="2021-01-24T23:36:56.315" v="2237" actId="1036"/>
          <ac:grpSpMkLst>
            <pc:docMk/>
            <pc:sldMk cId="3113796717" sldId="269"/>
            <ac:grpSpMk id="2" creationId="{0A50F0BF-2E7C-40AB-8B43-5AE22D5195C2}"/>
          </ac:grpSpMkLst>
        </pc:grpChg>
        <pc:grpChg chg="add del mod">
          <ac:chgData name="Schneider, Matt - FCTO" userId="3801bfff-077e-4055-a875-e022f28cc45c" providerId="ADAL" clId="{B6408773-4201-4346-A036-00E782CEE718}" dt="2021-01-24T23:31:04.662" v="2111" actId="165"/>
          <ac:grpSpMkLst>
            <pc:docMk/>
            <pc:sldMk cId="3113796717" sldId="269"/>
            <ac:grpSpMk id="16" creationId="{6487EE24-9D86-4C0E-B2A1-1A9AE9E8E580}"/>
          </ac:grpSpMkLst>
        </pc:grpChg>
        <pc:grpChg chg="del mod topLvl">
          <ac:chgData name="Schneider, Matt - FCTO" userId="3801bfff-077e-4055-a875-e022f28cc45c" providerId="ADAL" clId="{B6408773-4201-4346-A036-00E782CEE718}" dt="2021-01-24T23:33:39.783" v="2196"/>
          <ac:grpSpMkLst>
            <pc:docMk/>
            <pc:sldMk cId="3113796717" sldId="269"/>
            <ac:grpSpMk id="17" creationId="{71E0DED1-4C55-404A-A58F-06EFC8A3BD5F}"/>
          </ac:grpSpMkLst>
        </pc:grpChg>
        <pc:grpChg chg="add del mod">
          <ac:chgData name="Schneider, Matt - FCTO" userId="3801bfff-077e-4055-a875-e022f28cc45c" providerId="ADAL" clId="{B6408773-4201-4346-A036-00E782CEE718}" dt="2021-01-24T23:31:44.183" v="2131" actId="478"/>
          <ac:grpSpMkLst>
            <pc:docMk/>
            <pc:sldMk cId="3113796717" sldId="269"/>
            <ac:grpSpMk id="28" creationId="{1693B7A4-FD96-45DB-90A3-10D7FF7AF9CC}"/>
          </ac:grpSpMkLst>
        </pc:grpChg>
        <pc:picChg chg="mod">
          <ac:chgData name="Schneider, Matt - FCTO" userId="3801bfff-077e-4055-a875-e022f28cc45c" providerId="ADAL" clId="{B6408773-4201-4346-A036-00E782CEE718}" dt="2021-01-24T23:29:33.216" v="2099" actId="166"/>
          <ac:picMkLst>
            <pc:docMk/>
            <pc:sldMk cId="3113796717" sldId="269"/>
            <ac:picMk id="5" creationId="{DFBCD663-2A9B-4EA3-934D-296445E92E55}"/>
          </ac:picMkLst>
        </pc:picChg>
        <pc:picChg chg="add del">
          <ac:chgData name="Schneider, Matt - FCTO" userId="3801bfff-077e-4055-a875-e022f28cc45c" providerId="ADAL" clId="{B6408773-4201-4346-A036-00E782CEE718}" dt="2021-01-24T23:21:47.612" v="1887" actId="478"/>
          <ac:picMkLst>
            <pc:docMk/>
            <pc:sldMk cId="3113796717" sldId="269"/>
            <ac:picMk id="9" creationId="{9E2C14E7-0389-4C26-898A-2E211B869E67}"/>
          </ac:picMkLst>
        </pc:picChg>
        <pc:picChg chg="add del mod modCrop">
          <ac:chgData name="Schneider, Matt - FCTO" userId="3801bfff-077e-4055-a875-e022f28cc45c" providerId="ADAL" clId="{B6408773-4201-4346-A036-00E782CEE718}" dt="2021-01-24T23:23:46.612" v="1914" actId="478"/>
          <ac:picMkLst>
            <pc:docMk/>
            <pc:sldMk cId="3113796717" sldId="269"/>
            <ac:picMk id="13" creationId="{198955E1-FB66-4C2A-B120-EECAD3110707}"/>
          </ac:picMkLst>
        </pc:picChg>
        <pc:picChg chg="del mod topLvl">
          <ac:chgData name="Schneider, Matt - FCTO" userId="3801bfff-077e-4055-a875-e022f28cc45c" providerId="ADAL" clId="{B6408773-4201-4346-A036-00E782CEE718}" dt="2021-01-24T23:33:39.783" v="2196"/>
          <ac:picMkLst>
            <pc:docMk/>
            <pc:sldMk cId="3113796717" sldId="269"/>
            <ac:picMk id="18" creationId="{751ED002-7AC8-4DD4-AC1C-2993C5E12D5D}"/>
          </ac:picMkLst>
        </pc:picChg>
        <pc:picChg chg="mod topLvl">
          <ac:chgData name="Schneider, Matt - FCTO" userId="3801bfff-077e-4055-a875-e022f28cc45c" providerId="ADAL" clId="{B6408773-4201-4346-A036-00E782CEE718}" dt="2021-01-24T23:50:26.083" v="2764" actId="1076"/>
          <ac:picMkLst>
            <pc:docMk/>
            <pc:sldMk cId="3113796717" sldId="269"/>
            <ac:picMk id="19" creationId="{72D67B6F-18B8-42AF-AB74-1D52A83B93A5}"/>
          </ac:picMkLst>
        </pc:picChg>
        <pc:picChg chg="del mod topLvl">
          <ac:chgData name="Schneider, Matt - FCTO" userId="3801bfff-077e-4055-a875-e022f28cc45c" providerId="ADAL" clId="{B6408773-4201-4346-A036-00E782CEE718}" dt="2021-01-24T23:33:39.783" v="2196"/>
          <ac:picMkLst>
            <pc:docMk/>
            <pc:sldMk cId="3113796717" sldId="269"/>
            <ac:picMk id="20" creationId="{0A0E3250-C243-482B-848E-BAF4E7EB3B73}"/>
          </ac:picMkLst>
        </pc:picChg>
        <pc:picChg chg="del mod topLvl">
          <ac:chgData name="Schneider, Matt - FCTO" userId="3801bfff-077e-4055-a875-e022f28cc45c" providerId="ADAL" clId="{B6408773-4201-4346-A036-00E782CEE718}" dt="2021-01-24T23:33:39.783" v="2196"/>
          <ac:picMkLst>
            <pc:docMk/>
            <pc:sldMk cId="3113796717" sldId="269"/>
            <ac:picMk id="21" creationId="{CB9197F3-58A2-441F-9B08-617D34EFFE09}"/>
          </ac:picMkLst>
        </pc:picChg>
        <pc:picChg chg="del mod topLvl">
          <ac:chgData name="Schneider, Matt - FCTO" userId="3801bfff-077e-4055-a875-e022f28cc45c" providerId="ADAL" clId="{B6408773-4201-4346-A036-00E782CEE718}" dt="2021-01-24T23:50:05.359" v="2758" actId="478"/>
          <ac:picMkLst>
            <pc:docMk/>
            <pc:sldMk cId="3113796717" sldId="269"/>
            <ac:picMk id="22" creationId="{CF16C790-5816-4371-BB20-4992E255FFC2}"/>
          </ac:picMkLst>
        </pc:picChg>
        <pc:picChg chg="add mod">
          <ac:chgData name="Schneider, Matt - FCTO" userId="3801bfff-077e-4055-a875-e022f28cc45c" providerId="ADAL" clId="{B6408773-4201-4346-A036-00E782CEE718}" dt="2021-01-24T23:49:31.959" v="2754" actId="14100"/>
          <ac:picMkLst>
            <pc:docMk/>
            <pc:sldMk cId="3113796717" sldId="269"/>
            <ac:picMk id="35" creationId="{108895A7-4733-421C-9CFD-2A01DBD29463}"/>
          </ac:picMkLst>
        </pc:picChg>
        <pc:picChg chg="add mod">
          <ac:chgData name="Schneider, Matt - FCTO" userId="3801bfff-077e-4055-a875-e022f28cc45c" providerId="ADAL" clId="{B6408773-4201-4346-A036-00E782CEE718}" dt="2021-01-24T23:50:33.335" v="2767" actId="1076"/>
          <ac:picMkLst>
            <pc:docMk/>
            <pc:sldMk cId="3113796717" sldId="269"/>
            <ac:picMk id="38" creationId="{E0A76C6E-8775-465A-90BD-AAC9909040DB}"/>
          </ac:picMkLst>
        </pc:picChg>
        <pc:cxnChg chg="add mod">
          <ac:chgData name="Schneider, Matt - FCTO" userId="3801bfff-077e-4055-a875-e022f28cc45c" providerId="ADAL" clId="{B6408773-4201-4346-A036-00E782CEE718}" dt="2021-01-24T23:49:12.694" v="2750" actId="14100"/>
          <ac:cxnSpMkLst>
            <pc:docMk/>
            <pc:sldMk cId="3113796717" sldId="269"/>
            <ac:cxnSpMk id="7" creationId="{7DDE2C6A-DF4F-461C-96FF-B7A3B5481D0B}"/>
          </ac:cxnSpMkLst>
        </pc:cxnChg>
      </pc:sldChg>
      <pc:sldChg chg="addSp delSp add">
        <pc:chgData name="Schneider, Matt - FCTO" userId="3801bfff-077e-4055-a875-e022f28cc45c" providerId="ADAL" clId="{B6408773-4201-4346-A036-00E782CEE718}" dt="2021-01-24T23:33:53.071" v="2199"/>
        <pc:sldMkLst>
          <pc:docMk/>
          <pc:sldMk cId="717766360" sldId="270"/>
        </pc:sldMkLst>
        <pc:spChg chg="del">
          <ac:chgData name="Schneider, Matt - FCTO" userId="3801bfff-077e-4055-a875-e022f28cc45c" providerId="ADAL" clId="{B6408773-4201-4346-A036-00E782CEE718}" dt="2021-01-24T23:33:52.298" v="2198" actId="478"/>
          <ac:spMkLst>
            <pc:docMk/>
            <pc:sldMk cId="717766360" sldId="270"/>
            <ac:spMk id="3" creationId="{429ADF8E-387E-4DDC-A07F-03027CC91B32}"/>
          </ac:spMkLst>
        </pc:spChg>
        <pc:grpChg chg="add">
          <ac:chgData name="Schneider, Matt - FCTO" userId="3801bfff-077e-4055-a875-e022f28cc45c" providerId="ADAL" clId="{B6408773-4201-4346-A036-00E782CEE718}" dt="2021-01-24T23:33:53.071" v="2199"/>
          <ac:grpSpMkLst>
            <pc:docMk/>
            <pc:sldMk cId="717766360" sldId="270"/>
            <ac:grpSpMk id="4" creationId="{D291A6BC-144B-4BA9-A643-0EC35C467332}"/>
          </ac:grpSpMkLst>
        </pc:grpChg>
        <pc:picChg chg="add">
          <ac:chgData name="Schneider, Matt - FCTO" userId="3801bfff-077e-4055-a875-e022f28cc45c" providerId="ADAL" clId="{B6408773-4201-4346-A036-00E782CEE718}" dt="2021-01-24T23:33:53.071" v="2199"/>
          <ac:picMkLst>
            <pc:docMk/>
            <pc:sldMk cId="717766360" sldId="270"/>
            <ac:picMk id="10" creationId="{BAFFCA07-3C27-4F25-8948-BB10CB419D3F}"/>
          </ac:picMkLst>
        </pc:picChg>
        <pc:picChg chg="add">
          <ac:chgData name="Schneider, Matt - FCTO" userId="3801bfff-077e-4055-a875-e022f28cc45c" providerId="ADAL" clId="{B6408773-4201-4346-A036-00E782CEE718}" dt="2021-01-24T23:33:53.071" v="2199"/>
          <ac:picMkLst>
            <pc:docMk/>
            <pc:sldMk cId="717766360" sldId="270"/>
            <ac:picMk id="11" creationId="{4E5FF49F-DC4C-4EE2-BAA5-836880EBDBCE}"/>
          </ac:picMkLst>
        </pc:picChg>
        <pc:picChg chg="add">
          <ac:chgData name="Schneider, Matt - FCTO" userId="3801bfff-077e-4055-a875-e022f28cc45c" providerId="ADAL" clId="{B6408773-4201-4346-A036-00E782CEE718}" dt="2021-01-24T23:33:53.071" v="2199"/>
          <ac:picMkLst>
            <pc:docMk/>
            <pc:sldMk cId="717766360" sldId="270"/>
            <ac:picMk id="12" creationId="{4954B51C-3BF8-45D6-BDBD-5CDD4965E543}"/>
          </ac:picMkLst>
        </pc:picChg>
      </pc:sldChg>
      <pc:sldChg chg="addSp delSp modSp add">
        <pc:chgData name="Schneider, Matt - FCTO" userId="3801bfff-077e-4055-a875-e022f28cc45c" providerId="ADAL" clId="{B6408773-4201-4346-A036-00E782CEE718}" dt="2021-01-24T23:55:17.560" v="2886" actId="167"/>
        <pc:sldMkLst>
          <pc:docMk/>
          <pc:sldMk cId="3372476018" sldId="271"/>
        </pc:sldMkLst>
        <pc:spChg chg="del">
          <ac:chgData name="Schneider, Matt - FCTO" userId="3801bfff-077e-4055-a875-e022f28cc45c" providerId="ADAL" clId="{B6408773-4201-4346-A036-00E782CEE718}" dt="2021-01-24T23:38:08.513" v="2239" actId="478"/>
          <ac:spMkLst>
            <pc:docMk/>
            <pc:sldMk cId="3372476018" sldId="271"/>
            <ac:spMk id="3" creationId="{1E229579-EF7C-47C8-8319-624D0DAC413A}"/>
          </ac:spMkLst>
        </pc:spChg>
        <pc:spChg chg="del">
          <ac:chgData name="Schneider, Matt - FCTO" userId="3801bfff-077e-4055-a875-e022f28cc45c" providerId="ADAL" clId="{B6408773-4201-4346-A036-00E782CEE718}" dt="2021-01-24T23:38:13.708" v="2242" actId="478"/>
          <ac:spMkLst>
            <pc:docMk/>
            <pc:sldMk cId="3372476018" sldId="271"/>
            <ac:spMk id="10" creationId="{D1DB6A8C-DFC7-4218-93B4-6383C939DC78}"/>
          </ac:spMkLst>
        </pc:spChg>
        <pc:spChg chg="del">
          <ac:chgData name="Schneider, Matt - FCTO" userId="3801bfff-077e-4055-a875-e022f28cc45c" providerId="ADAL" clId="{B6408773-4201-4346-A036-00E782CEE718}" dt="2021-01-24T23:38:15.581" v="2243" actId="478"/>
          <ac:spMkLst>
            <pc:docMk/>
            <pc:sldMk cId="3372476018" sldId="271"/>
            <ac:spMk id="15" creationId="{738A0FC8-04B5-44B1-B1EC-B5DA84B9ADEC}"/>
          </ac:spMkLst>
        </pc:spChg>
        <pc:spChg chg="add del mod">
          <ac:chgData name="Schneider, Matt - FCTO" userId="3801bfff-077e-4055-a875-e022f28cc45c" providerId="ADAL" clId="{B6408773-4201-4346-A036-00E782CEE718}" dt="2021-01-24T23:42:27.161" v="2362" actId="478"/>
          <ac:spMkLst>
            <pc:docMk/>
            <pc:sldMk cId="3372476018" sldId="271"/>
            <ac:spMk id="16" creationId="{A0C2CCB4-13E6-48E9-808E-CE8DDEC9C904}"/>
          </ac:spMkLst>
        </pc:spChg>
        <pc:spChg chg="add mod">
          <ac:chgData name="Schneider, Matt - FCTO" userId="3801bfff-077e-4055-a875-e022f28cc45c" providerId="ADAL" clId="{B6408773-4201-4346-A036-00E782CEE718}" dt="2021-01-24T23:40:38.413" v="2301" actId="14100"/>
          <ac:spMkLst>
            <pc:docMk/>
            <pc:sldMk cId="3372476018" sldId="271"/>
            <ac:spMk id="17" creationId="{BF0D43FA-D812-4688-B020-D9EE42EB3AE2}"/>
          </ac:spMkLst>
        </pc:spChg>
        <pc:spChg chg="add mod">
          <ac:chgData name="Schneider, Matt - FCTO" userId="3801bfff-077e-4055-a875-e022f28cc45c" providerId="ADAL" clId="{B6408773-4201-4346-A036-00E782CEE718}" dt="2021-01-24T23:54:38.550" v="2882" actId="20577"/>
          <ac:spMkLst>
            <pc:docMk/>
            <pc:sldMk cId="3372476018" sldId="271"/>
            <ac:spMk id="18" creationId="{4D7D95BB-A954-4D33-8BBB-0BBCCFA094AF}"/>
          </ac:spMkLst>
        </pc:spChg>
        <pc:spChg chg="add mod">
          <ac:chgData name="Schneider, Matt - FCTO" userId="3801bfff-077e-4055-a875-e022f28cc45c" providerId="ADAL" clId="{B6408773-4201-4346-A036-00E782CEE718}" dt="2021-01-24T23:54:34.464" v="2879" actId="20577"/>
          <ac:spMkLst>
            <pc:docMk/>
            <pc:sldMk cId="3372476018" sldId="271"/>
            <ac:spMk id="20" creationId="{963DEA0B-CBE0-47F4-A1C2-1B319C8A9055}"/>
          </ac:spMkLst>
        </pc:spChg>
        <pc:spChg chg="add">
          <ac:chgData name="Schneider, Matt - FCTO" userId="3801bfff-077e-4055-a875-e022f28cc45c" providerId="ADAL" clId="{B6408773-4201-4346-A036-00E782CEE718}" dt="2021-01-24T23:38:49.298" v="2248"/>
          <ac:spMkLst>
            <pc:docMk/>
            <pc:sldMk cId="3372476018" sldId="271"/>
            <ac:spMk id="21" creationId="{FCC1209D-B23C-488A-91BE-FC62268B9CEE}"/>
          </ac:spMkLst>
        </pc:spChg>
        <pc:spChg chg="add">
          <ac:chgData name="Schneider, Matt - FCTO" userId="3801bfff-077e-4055-a875-e022f28cc45c" providerId="ADAL" clId="{B6408773-4201-4346-A036-00E782CEE718}" dt="2021-01-24T23:38:49.298" v="2248"/>
          <ac:spMkLst>
            <pc:docMk/>
            <pc:sldMk cId="3372476018" sldId="271"/>
            <ac:spMk id="23" creationId="{209880CC-A7B5-448B-86CB-798F8251B4EC}"/>
          </ac:spMkLst>
        </pc:spChg>
        <pc:spChg chg="add">
          <ac:chgData name="Schneider, Matt - FCTO" userId="3801bfff-077e-4055-a875-e022f28cc45c" providerId="ADAL" clId="{B6408773-4201-4346-A036-00E782CEE718}" dt="2021-01-24T23:38:49.298" v="2248"/>
          <ac:spMkLst>
            <pc:docMk/>
            <pc:sldMk cId="3372476018" sldId="271"/>
            <ac:spMk id="24" creationId="{87AE7A2C-7A59-4233-9116-526486250F9E}"/>
          </ac:spMkLst>
        </pc:spChg>
        <pc:spChg chg="add">
          <ac:chgData name="Schneider, Matt - FCTO" userId="3801bfff-077e-4055-a875-e022f28cc45c" providerId="ADAL" clId="{B6408773-4201-4346-A036-00E782CEE718}" dt="2021-01-24T23:38:49.298" v="2248"/>
          <ac:spMkLst>
            <pc:docMk/>
            <pc:sldMk cId="3372476018" sldId="271"/>
            <ac:spMk id="25" creationId="{05FA363C-73DC-4A6D-AF5E-73AA29717685}"/>
          </ac:spMkLst>
        </pc:spChg>
        <pc:spChg chg="add">
          <ac:chgData name="Schneider, Matt - FCTO" userId="3801bfff-077e-4055-a875-e022f28cc45c" providerId="ADAL" clId="{B6408773-4201-4346-A036-00E782CEE718}" dt="2021-01-24T23:38:49.298" v="2248"/>
          <ac:spMkLst>
            <pc:docMk/>
            <pc:sldMk cId="3372476018" sldId="271"/>
            <ac:spMk id="26" creationId="{A33E12DD-E985-4DE5-B1F3-13317DAC2701}"/>
          </ac:spMkLst>
        </pc:spChg>
        <pc:spChg chg="del">
          <ac:chgData name="Schneider, Matt - FCTO" userId="3801bfff-077e-4055-a875-e022f28cc45c" providerId="ADAL" clId="{B6408773-4201-4346-A036-00E782CEE718}" dt="2021-01-24T23:38:20.110" v="2246" actId="478"/>
          <ac:spMkLst>
            <pc:docMk/>
            <pc:sldMk cId="3372476018" sldId="271"/>
            <ac:spMk id="30" creationId="{35273B63-51D4-47F7-B398-E56C17C63C4A}"/>
          </ac:spMkLst>
        </pc:spChg>
        <pc:spChg chg="add">
          <ac:chgData name="Schneider, Matt - FCTO" userId="3801bfff-077e-4055-a875-e022f28cc45c" providerId="ADAL" clId="{B6408773-4201-4346-A036-00E782CEE718}" dt="2021-01-24T23:38:49.298" v="2248"/>
          <ac:spMkLst>
            <pc:docMk/>
            <pc:sldMk cId="3372476018" sldId="271"/>
            <ac:spMk id="32" creationId="{4F7A4C24-75FF-4684-BCEF-0515477ACF6C}"/>
          </ac:spMkLst>
        </pc:spChg>
        <pc:spChg chg="del mod">
          <ac:chgData name="Schneider, Matt - FCTO" userId="3801bfff-077e-4055-a875-e022f28cc45c" providerId="ADAL" clId="{B6408773-4201-4346-A036-00E782CEE718}" dt="2021-01-24T23:38:17.565" v="2245" actId="478"/>
          <ac:spMkLst>
            <pc:docMk/>
            <pc:sldMk cId="3372476018" sldId="271"/>
            <ac:spMk id="34" creationId="{5E2DC34A-F56B-4C97-8D0C-D6480DD11D4B}"/>
          </ac:spMkLst>
        </pc:spChg>
        <pc:spChg chg="add mod">
          <ac:chgData name="Schneider, Matt - FCTO" userId="3801bfff-077e-4055-a875-e022f28cc45c" providerId="ADAL" clId="{B6408773-4201-4346-A036-00E782CEE718}" dt="2021-01-24T23:51:05.228" v="2768" actId="1076"/>
          <ac:spMkLst>
            <pc:docMk/>
            <pc:sldMk cId="3372476018" sldId="271"/>
            <ac:spMk id="35" creationId="{94599884-595A-4DCC-BAE8-26BA999FE4D5}"/>
          </ac:spMkLst>
        </pc:spChg>
        <pc:spChg chg="add mod">
          <ac:chgData name="Schneider, Matt - FCTO" userId="3801bfff-077e-4055-a875-e022f28cc45c" providerId="ADAL" clId="{B6408773-4201-4346-A036-00E782CEE718}" dt="2021-01-24T23:52:27.050" v="2846" actId="14100"/>
          <ac:spMkLst>
            <pc:docMk/>
            <pc:sldMk cId="3372476018" sldId="271"/>
            <ac:spMk id="36" creationId="{9F1ACAE6-68EF-4628-AD6C-69CB1CC788E6}"/>
          </ac:spMkLst>
        </pc:spChg>
        <pc:spChg chg="add mod">
          <ac:chgData name="Schneider, Matt - FCTO" userId="3801bfff-077e-4055-a875-e022f28cc45c" providerId="ADAL" clId="{B6408773-4201-4346-A036-00E782CEE718}" dt="2021-01-24T23:46:21.925" v="2685" actId="1076"/>
          <ac:spMkLst>
            <pc:docMk/>
            <pc:sldMk cId="3372476018" sldId="271"/>
            <ac:spMk id="37" creationId="{3D2D229B-FEC0-4F0E-9906-8CFCB0AAA111}"/>
          </ac:spMkLst>
        </pc:spChg>
        <pc:spChg chg="add mod">
          <ac:chgData name="Schneider, Matt - FCTO" userId="3801bfff-077e-4055-a875-e022f28cc45c" providerId="ADAL" clId="{B6408773-4201-4346-A036-00E782CEE718}" dt="2021-01-24T23:52:32.854" v="2847" actId="1076"/>
          <ac:spMkLst>
            <pc:docMk/>
            <pc:sldMk cId="3372476018" sldId="271"/>
            <ac:spMk id="38" creationId="{D295E04D-D72B-480C-BB56-0EE684631378}"/>
          </ac:spMkLst>
        </pc:spChg>
        <pc:spChg chg="add">
          <ac:chgData name="Schneider, Matt - FCTO" userId="3801bfff-077e-4055-a875-e022f28cc45c" providerId="ADAL" clId="{B6408773-4201-4346-A036-00E782CEE718}" dt="2021-01-24T23:45:23.615" v="2583"/>
          <ac:spMkLst>
            <pc:docMk/>
            <pc:sldMk cId="3372476018" sldId="271"/>
            <ac:spMk id="40" creationId="{57670E5B-3B89-420E-9529-7AF854DA5F67}"/>
          </ac:spMkLst>
        </pc:spChg>
        <pc:spChg chg="add mod">
          <ac:chgData name="Schneider, Matt - FCTO" userId="3801bfff-077e-4055-a875-e022f28cc45c" providerId="ADAL" clId="{B6408773-4201-4346-A036-00E782CEE718}" dt="2021-01-24T23:52:36.730" v="2848" actId="1076"/>
          <ac:spMkLst>
            <pc:docMk/>
            <pc:sldMk cId="3372476018" sldId="271"/>
            <ac:spMk id="41" creationId="{158FF8D6-3297-477C-8208-48274FDB3A9A}"/>
          </ac:spMkLst>
        </pc:spChg>
        <pc:spChg chg="add mod">
          <ac:chgData name="Schneider, Matt - FCTO" userId="3801bfff-077e-4055-a875-e022f28cc45c" providerId="ADAL" clId="{B6408773-4201-4346-A036-00E782CEE718}" dt="2021-01-24T23:46:46.618" v="2724" actId="403"/>
          <ac:spMkLst>
            <pc:docMk/>
            <pc:sldMk cId="3372476018" sldId="271"/>
            <ac:spMk id="42" creationId="{BB27619C-5D4D-4516-94E1-5A97AE0DEFD3}"/>
          </ac:spMkLst>
        </pc:spChg>
        <pc:spChg chg="add mod ord">
          <ac:chgData name="Schneider, Matt - FCTO" userId="3801bfff-077e-4055-a875-e022f28cc45c" providerId="ADAL" clId="{B6408773-4201-4346-A036-00E782CEE718}" dt="2021-01-24T23:55:17.560" v="2886" actId="167"/>
          <ac:spMkLst>
            <pc:docMk/>
            <pc:sldMk cId="3372476018" sldId="271"/>
            <ac:spMk id="44" creationId="{084B56DE-4F89-4DC6-B13D-F4C597DB471D}"/>
          </ac:spMkLst>
        </pc:spChg>
        <pc:picChg chg="del">
          <ac:chgData name="Schneider, Matt - FCTO" userId="3801bfff-077e-4055-a875-e022f28cc45c" providerId="ADAL" clId="{B6408773-4201-4346-A036-00E782CEE718}" dt="2021-01-24T23:38:11.600" v="2241" actId="478"/>
          <ac:picMkLst>
            <pc:docMk/>
            <pc:sldMk cId="3372476018" sldId="271"/>
            <ac:picMk id="5" creationId="{DFBCD663-2A9B-4EA3-934D-296445E92E55}"/>
          </ac:picMkLst>
        </pc:picChg>
        <pc:picChg chg="del">
          <ac:chgData name="Schneider, Matt - FCTO" userId="3801bfff-077e-4055-a875-e022f28cc45c" providerId="ADAL" clId="{B6408773-4201-4346-A036-00E782CEE718}" dt="2021-01-24T23:38:22.665" v="2247" actId="478"/>
          <ac:picMkLst>
            <pc:docMk/>
            <pc:sldMk cId="3372476018" sldId="271"/>
            <ac:picMk id="19" creationId="{72D67B6F-18B8-42AF-AB74-1D52A83B93A5}"/>
          </ac:picMkLst>
        </pc:picChg>
        <pc:picChg chg="del">
          <ac:chgData name="Schneider, Matt - FCTO" userId="3801bfff-077e-4055-a875-e022f28cc45c" providerId="ADAL" clId="{B6408773-4201-4346-A036-00E782CEE718}" dt="2021-01-24T23:38:22.665" v="2247" actId="478"/>
          <ac:picMkLst>
            <pc:docMk/>
            <pc:sldMk cId="3372476018" sldId="271"/>
            <ac:picMk id="22" creationId="{CF16C790-5816-4371-BB20-4992E255FFC2}"/>
          </ac:picMkLst>
        </pc:picChg>
        <pc:picChg chg="add">
          <ac:chgData name="Schneider, Matt - FCTO" userId="3801bfff-077e-4055-a875-e022f28cc45c" providerId="ADAL" clId="{B6408773-4201-4346-A036-00E782CEE718}" dt="2021-01-24T23:38:49.298" v="2248"/>
          <ac:picMkLst>
            <pc:docMk/>
            <pc:sldMk cId="3372476018" sldId="271"/>
            <ac:picMk id="27" creationId="{D1DDF040-9012-4717-92BA-CC2C39B8BFE9}"/>
          </ac:picMkLst>
        </pc:picChg>
        <pc:picChg chg="add">
          <ac:chgData name="Schneider, Matt - FCTO" userId="3801bfff-077e-4055-a875-e022f28cc45c" providerId="ADAL" clId="{B6408773-4201-4346-A036-00E782CEE718}" dt="2021-01-24T23:38:49.298" v="2248"/>
          <ac:picMkLst>
            <pc:docMk/>
            <pc:sldMk cId="3372476018" sldId="271"/>
            <ac:picMk id="28" creationId="{968B55D7-A715-4FBE-89AA-65D3A56F1643}"/>
          </ac:picMkLst>
        </pc:picChg>
        <pc:picChg chg="add">
          <ac:chgData name="Schneider, Matt - FCTO" userId="3801bfff-077e-4055-a875-e022f28cc45c" providerId="ADAL" clId="{B6408773-4201-4346-A036-00E782CEE718}" dt="2021-01-24T23:38:49.298" v="2248"/>
          <ac:picMkLst>
            <pc:docMk/>
            <pc:sldMk cId="3372476018" sldId="271"/>
            <ac:picMk id="29" creationId="{C3799FCA-F003-407E-84D4-D30456C3EDAD}"/>
          </ac:picMkLst>
        </pc:picChg>
        <pc:picChg chg="add">
          <ac:chgData name="Schneider, Matt - FCTO" userId="3801bfff-077e-4055-a875-e022f28cc45c" providerId="ADAL" clId="{B6408773-4201-4346-A036-00E782CEE718}" dt="2021-01-24T23:38:49.298" v="2248"/>
          <ac:picMkLst>
            <pc:docMk/>
            <pc:sldMk cId="3372476018" sldId="271"/>
            <ac:picMk id="31" creationId="{6A63B628-1329-48A4-A307-D32B4BF0F1E1}"/>
          </ac:picMkLst>
        </pc:picChg>
        <pc:picChg chg="add mod">
          <ac:chgData name="Schneider, Matt - FCTO" userId="3801bfff-077e-4055-a875-e022f28cc45c" providerId="ADAL" clId="{B6408773-4201-4346-A036-00E782CEE718}" dt="2021-01-24T23:53:02.564" v="2862" actId="1076"/>
          <ac:picMkLst>
            <pc:docMk/>
            <pc:sldMk cId="3372476018" sldId="271"/>
            <ac:picMk id="33" creationId="{4CA8E014-08DE-456D-A728-58C67B123738}"/>
          </ac:picMkLst>
        </pc:picChg>
        <pc:picChg chg="add">
          <ac:chgData name="Schneider, Matt - FCTO" userId="3801bfff-077e-4055-a875-e022f28cc45c" providerId="ADAL" clId="{B6408773-4201-4346-A036-00E782CEE718}" dt="2021-01-24T23:45:23.615" v="2583"/>
          <ac:picMkLst>
            <pc:docMk/>
            <pc:sldMk cId="3372476018" sldId="271"/>
            <ac:picMk id="39" creationId="{96775172-FFEF-4B97-88EE-6BB6DD6F4C70}"/>
          </ac:picMkLst>
        </pc:picChg>
        <pc:picChg chg="add mod">
          <ac:chgData name="Schneider, Matt - FCTO" userId="3801bfff-077e-4055-a875-e022f28cc45c" providerId="ADAL" clId="{B6408773-4201-4346-A036-00E782CEE718}" dt="2021-01-24T23:53:07.454" v="2863" actId="1076"/>
          <ac:picMkLst>
            <pc:docMk/>
            <pc:sldMk cId="3372476018" sldId="271"/>
            <ac:picMk id="43" creationId="{3592D878-605B-4FED-842D-EF35759482C5}"/>
          </ac:picMkLst>
        </pc:picChg>
        <pc:picChg chg="add mod">
          <ac:chgData name="Schneider, Matt - FCTO" userId="3801bfff-077e-4055-a875-e022f28cc45c" providerId="ADAL" clId="{B6408773-4201-4346-A036-00E782CEE718}" dt="2021-01-24T23:54:26.168" v="2876" actId="1076"/>
          <ac:picMkLst>
            <pc:docMk/>
            <pc:sldMk cId="3372476018" sldId="271"/>
            <ac:picMk id="3074" creationId="{E1FE9329-3690-46FD-9B8A-F2F5731068A5}"/>
          </ac:picMkLst>
        </pc:picChg>
        <pc:cxnChg chg="del">
          <ac:chgData name="Schneider, Matt - FCTO" userId="3801bfff-077e-4055-a875-e022f28cc45c" providerId="ADAL" clId="{B6408773-4201-4346-A036-00E782CEE718}" dt="2021-01-24T23:38:10.028" v="2240" actId="478"/>
          <ac:cxnSpMkLst>
            <pc:docMk/>
            <pc:sldMk cId="3372476018" sldId="271"/>
            <ac:cxnSpMk id="7" creationId="{7DDE2C6A-DF4F-461C-96FF-B7A3B5481D0B}"/>
          </ac:cxnSpMkLst>
        </pc:cxnChg>
      </pc:sldChg>
    </pc:docChg>
  </pc:docChgLst>
  <pc:docChgLst>
    <pc:chgData name="Matthew Schneider" userId="S::matt@vernex.io::871c9742-3eb5-4684-b872-45fda885cab6" providerId="AD" clId="Web-{2FC2EA6C-667E-D0BC-A59D-99B235BBE00C}"/>
    <pc:docChg chg="modSld">
      <pc:chgData name="Matthew Schneider" userId="S::matt@vernex.io::871c9742-3eb5-4684-b872-45fda885cab6" providerId="AD" clId="Web-{2FC2EA6C-667E-D0BC-A59D-99B235BBE00C}" dt="2021-04-08T15:48:41.042" v="0" actId="20577"/>
      <pc:docMkLst>
        <pc:docMk/>
      </pc:docMkLst>
      <pc:sldChg chg="modSp">
        <pc:chgData name="Matthew Schneider" userId="S::matt@vernex.io::871c9742-3eb5-4684-b872-45fda885cab6" providerId="AD" clId="Web-{2FC2EA6C-667E-D0BC-A59D-99B235BBE00C}" dt="2021-04-08T15:48:41.042" v="0" actId="20577"/>
        <pc:sldMkLst>
          <pc:docMk/>
          <pc:sldMk cId="531656140" sldId="275"/>
        </pc:sldMkLst>
        <pc:spChg chg="mod">
          <ac:chgData name="Matthew Schneider" userId="S::matt@vernex.io::871c9742-3eb5-4684-b872-45fda885cab6" providerId="AD" clId="Web-{2FC2EA6C-667E-D0BC-A59D-99B235BBE00C}" dt="2021-04-08T15:48:41.042" v="0" actId="20577"/>
          <ac:spMkLst>
            <pc:docMk/>
            <pc:sldMk cId="531656140" sldId="275"/>
            <ac:spMk id="73" creationId="{D3BA32CF-E14D-4EFF-87CF-220035815E14}"/>
          </ac:spMkLst>
        </pc:spChg>
      </pc:sldChg>
    </pc:docChg>
  </pc:docChgLst>
  <pc:docChgLst>
    <pc:chgData name="Matthew Schneider" userId="871c9742-3eb5-4684-b872-45fda885cab6" providerId="ADAL" clId="{F4674379-9617-4B47-8025-3A0F4EBDD45C}"/>
    <pc:docChg chg="undo custSel delSld modSld modMainMaster">
      <pc:chgData name="Matthew Schneider" userId="871c9742-3eb5-4684-b872-45fda885cab6" providerId="ADAL" clId="{F4674379-9617-4B47-8025-3A0F4EBDD45C}" dt="2021-01-27T19:58:53.539" v="651" actId="478"/>
      <pc:docMkLst>
        <pc:docMk/>
      </pc:docMkLst>
      <pc:sldChg chg="del">
        <pc:chgData name="Matthew Schneider" userId="871c9742-3eb5-4684-b872-45fda885cab6" providerId="ADAL" clId="{F4674379-9617-4B47-8025-3A0F4EBDD45C}" dt="2021-01-27T18:59:02.883" v="572" actId="2696"/>
        <pc:sldMkLst>
          <pc:docMk/>
          <pc:sldMk cId="2381511532" sldId="273"/>
        </pc:sldMkLst>
      </pc:sldChg>
      <pc:sldChg chg="addSp delSp modSp mod">
        <pc:chgData name="Matthew Schneider" userId="871c9742-3eb5-4684-b872-45fda885cab6" providerId="ADAL" clId="{F4674379-9617-4B47-8025-3A0F4EBDD45C}" dt="2021-01-27T19:58:53.539" v="651" actId="478"/>
        <pc:sldMkLst>
          <pc:docMk/>
          <pc:sldMk cId="797631141" sldId="274"/>
        </pc:sldMkLst>
        <pc:spChg chg="add mod">
          <ac:chgData name="Matthew Schneider" userId="871c9742-3eb5-4684-b872-45fda885cab6" providerId="ADAL" clId="{F4674379-9617-4B47-8025-3A0F4EBDD45C}" dt="2021-01-27T18:51:15.480" v="569" actId="20577"/>
          <ac:spMkLst>
            <pc:docMk/>
            <pc:sldMk cId="797631141" sldId="274"/>
            <ac:spMk id="3" creationId="{A80E6A54-9DF3-E64E-B53A-E81080F06F96}"/>
          </ac:spMkLst>
        </pc:spChg>
        <pc:spChg chg="add del mod">
          <ac:chgData name="Matthew Schneider" userId="871c9742-3eb5-4684-b872-45fda885cab6" providerId="ADAL" clId="{F4674379-9617-4B47-8025-3A0F4EBDD45C}" dt="2021-01-27T19:58:53.539" v="651" actId="478"/>
          <ac:spMkLst>
            <pc:docMk/>
            <pc:sldMk cId="797631141" sldId="274"/>
            <ac:spMk id="6" creationId="{6D00D43E-6055-4340-9E94-7E0964E1F9FC}"/>
          </ac:spMkLst>
        </pc:spChg>
        <pc:spChg chg="mod">
          <ac:chgData name="Matthew Schneider" userId="871c9742-3eb5-4684-b872-45fda885cab6" providerId="ADAL" clId="{F4674379-9617-4B47-8025-3A0F4EBDD45C}" dt="2021-01-27T19:44:02.397" v="627" actId="1076"/>
          <ac:spMkLst>
            <pc:docMk/>
            <pc:sldMk cId="797631141" sldId="274"/>
            <ac:spMk id="27" creationId="{19BFB9EB-F0AF-4F18-BACB-5554D7A222B8}"/>
          </ac:spMkLst>
        </pc:spChg>
        <pc:spChg chg="mod">
          <ac:chgData name="Matthew Schneider" userId="871c9742-3eb5-4684-b872-45fda885cab6" providerId="ADAL" clId="{F4674379-9617-4B47-8025-3A0F4EBDD45C}" dt="2021-01-27T19:43:30.245" v="623" actId="20577"/>
          <ac:spMkLst>
            <pc:docMk/>
            <pc:sldMk cId="797631141" sldId="274"/>
            <ac:spMk id="33" creationId="{AAD99F05-053F-4D96-B260-AEFD11AA32AB}"/>
          </ac:spMkLst>
        </pc:spChg>
        <pc:spChg chg="mod">
          <ac:chgData name="Matthew Schneider" userId="871c9742-3eb5-4684-b872-45fda885cab6" providerId="ADAL" clId="{F4674379-9617-4B47-8025-3A0F4EBDD45C}" dt="2021-01-27T18:47:12.282" v="99" actId="21"/>
          <ac:spMkLst>
            <pc:docMk/>
            <pc:sldMk cId="797631141" sldId="274"/>
            <ac:spMk id="34" creationId="{C47EB152-7C2F-41B1-874A-1EE9299E42E6}"/>
          </ac:spMkLst>
        </pc:spChg>
        <pc:spChg chg="mod">
          <ac:chgData name="Matthew Schneider" userId="871c9742-3eb5-4684-b872-45fda885cab6" providerId="ADAL" clId="{F4674379-9617-4B47-8025-3A0F4EBDD45C}" dt="2021-01-27T19:42:58.762" v="583" actId="1076"/>
          <ac:spMkLst>
            <pc:docMk/>
            <pc:sldMk cId="797631141" sldId="274"/>
            <ac:spMk id="35" creationId="{6720DB73-1213-4B10-8DC5-B7EBCBBE6317}"/>
          </ac:spMkLst>
        </pc:spChg>
        <pc:spChg chg="add del mod">
          <ac:chgData name="Matthew Schneider" userId="871c9742-3eb5-4684-b872-45fda885cab6" providerId="ADAL" clId="{F4674379-9617-4B47-8025-3A0F4EBDD45C}" dt="2021-01-27T18:49:49.462" v="296"/>
          <ac:spMkLst>
            <pc:docMk/>
            <pc:sldMk cId="797631141" sldId="274"/>
            <ac:spMk id="36" creationId="{2514B80C-9FAC-CC4A-A6D0-16060E8EB9BC}"/>
          </ac:spMkLst>
        </pc:spChg>
        <pc:spChg chg="add mod">
          <ac:chgData name="Matthew Schneider" userId="871c9742-3eb5-4684-b872-45fda885cab6" providerId="ADAL" clId="{F4674379-9617-4B47-8025-3A0F4EBDD45C}" dt="2021-01-27T19:43:37.021" v="624" actId="33524"/>
          <ac:spMkLst>
            <pc:docMk/>
            <pc:sldMk cId="797631141" sldId="274"/>
            <ac:spMk id="37" creationId="{6EC159B9-1A37-834D-8F58-6C8E4D614EEF}"/>
          </ac:spMkLst>
        </pc:spChg>
        <pc:spChg chg="mod">
          <ac:chgData name="Matthew Schneider" userId="871c9742-3eb5-4684-b872-45fda885cab6" providerId="ADAL" clId="{F4674379-9617-4B47-8025-3A0F4EBDD45C}" dt="2021-01-27T18:48:13.674" v="176" actId="14100"/>
          <ac:spMkLst>
            <pc:docMk/>
            <pc:sldMk cId="797631141" sldId="274"/>
            <ac:spMk id="45" creationId="{CCC1FDDB-231B-4D1A-825E-B803C982F4EC}"/>
          </ac:spMkLst>
        </pc:spChg>
        <pc:picChg chg="mod">
          <ac:chgData name="Matthew Schneider" userId="871c9742-3eb5-4684-b872-45fda885cab6" providerId="ADAL" clId="{F4674379-9617-4B47-8025-3A0F4EBDD45C}" dt="2021-01-27T19:43:53.799" v="625" actId="1076"/>
          <ac:picMkLst>
            <pc:docMk/>
            <pc:sldMk cId="797631141" sldId="274"/>
            <ac:picMk id="25" creationId="{2459901E-CCAE-467D-9C3E-0E7FC3858647}"/>
          </ac:picMkLst>
        </pc:picChg>
        <pc:picChg chg="mod">
          <ac:chgData name="Matthew Schneider" userId="871c9742-3eb5-4684-b872-45fda885cab6" providerId="ADAL" clId="{F4674379-9617-4B47-8025-3A0F4EBDD45C}" dt="2021-01-27T19:43:53.799" v="625" actId="1076"/>
          <ac:picMkLst>
            <pc:docMk/>
            <pc:sldMk cId="797631141" sldId="274"/>
            <ac:picMk id="26" creationId="{C2573BB4-D649-4F26-9757-045D868EC3FA}"/>
          </ac:picMkLst>
        </pc:picChg>
        <pc:picChg chg="mod">
          <ac:chgData name="Matthew Schneider" userId="871c9742-3eb5-4684-b872-45fda885cab6" providerId="ADAL" clId="{F4674379-9617-4B47-8025-3A0F4EBDD45C}" dt="2021-01-27T19:43:02.983" v="584" actId="14100"/>
          <ac:picMkLst>
            <pc:docMk/>
            <pc:sldMk cId="797631141" sldId="274"/>
            <ac:picMk id="1036" creationId="{D4C715C2-0D6E-4E72-B2F6-F2D796CA29F3}"/>
          </ac:picMkLst>
        </pc:picChg>
        <pc:picChg chg="mod">
          <ac:chgData name="Matthew Schneider" userId="871c9742-3eb5-4684-b872-45fda885cab6" providerId="ADAL" clId="{F4674379-9617-4B47-8025-3A0F4EBDD45C}" dt="2021-01-27T19:43:59.729" v="626" actId="14100"/>
          <ac:picMkLst>
            <pc:docMk/>
            <pc:sldMk cId="797631141" sldId="274"/>
            <ac:picMk id="3076" creationId="{14B0A105-DC16-447B-9A7E-8C6342C54E70}"/>
          </ac:picMkLst>
        </pc:picChg>
        <pc:cxnChg chg="mod">
          <ac:chgData name="Matthew Schneider" userId="871c9742-3eb5-4684-b872-45fda885cab6" providerId="ADAL" clId="{F4674379-9617-4B47-8025-3A0F4EBDD45C}" dt="2021-01-27T18:51:30.212" v="571" actId="1076"/>
          <ac:cxnSpMkLst>
            <pc:docMk/>
            <pc:sldMk cId="797631141" sldId="274"/>
            <ac:cxnSpMk id="39" creationId="{9D10D5E0-04D3-4A9E-BC36-61CA6808D83B}"/>
          </ac:cxnSpMkLst>
        </pc:cxnChg>
      </pc:sldChg>
      <pc:sldChg chg="delSp modSp mod">
        <pc:chgData name="Matthew Schneider" userId="871c9742-3eb5-4684-b872-45fda885cab6" providerId="ADAL" clId="{F4674379-9617-4B47-8025-3A0F4EBDD45C}" dt="2021-01-27T19:45:50.281" v="646" actId="1076"/>
        <pc:sldMkLst>
          <pc:docMk/>
          <pc:sldMk cId="531656140" sldId="275"/>
        </pc:sldMkLst>
        <pc:spChg chg="mod">
          <ac:chgData name="Matthew Schneider" userId="871c9742-3eb5-4684-b872-45fda885cab6" providerId="ADAL" clId="{F4674379-9617-4B47-8025-3A0F4EBDD45C}" dt="2021-01-27T19:01:16.456" v="582" actId="20577"/>
          <ac:spMkLst>
            <pc:docMk/>
            <pc:sldMk cId="531656140" sldId="275"/>
            <ac:spMk id="5" creationId="{527894B8-EBDD-458E-B64E-5EC282D68E3A}"/>
          </ac:spMkLst>
        </pc:spChg>
        <pc:spChg chg="mod">
          <ac:chgData name="Matthew Schneider" userId="871c9742-3eb5-4684-b872-45fda885cab6" providerId="ADAL" clId="{F4674379-9617-4B47-8025-3A0F4EBDD45C}" dt="2021-01-27T19:44:19.071" v="628" actId="14100"/>
          <ac:spMkLst>
            <pc:docMk/>
            <pc:sldMk cId="531656140" sldId="275"/>
            <ac:spMk id="34" creationId="{3B56BE4E-CF2E-4ECD-B949-8F616294690B}"/>
          </ac:spMkLst>
        </pc:spChg>
        <pc:spChg chg="mod">
          <ac:chgData name="Matthew Schneider" userId="871c9742-3eb5-4684-b872-45fda885cab6" providerId="ADAL" clId="{F4674379-9617-4B47-8025-3A0F4EBDD45C}" dt="2021-01-27T19:44:23.365" v="630" actId="1076"/>
          <ac:spMkLst>
            <pc:docMk/>
            <pc:sldMk cId="531656140" sldId="275"/>
            <ac:spMk id="45" creationId="{F459DB6A-8930-4E02-91F2-F5FBDE00922D}"/>
          </ac:spMkLst>
        </pc:spChg>
        <pc:spChg chg="mod topLvl">
          <ac:chgData name="Matthew Schneider" userId="871c9742-3eb5-4684-b872-45fda885cab6" providerId="ADAL" clId="{F4674379-9617-4B47-8025-3A0F4EBDD45C}" dt="2021-01-27T19:45:08.260" v="638" actId="14100"/>
          <ac:spMkLst>
            <pc:docMk/>
            <pc:sldMk cId="531656140" sldId="275"/>
            <ac:spMk id="48" creationId="{81ED7C0A-631A-4DA5-AFCB-0C972346AC81}"/>
          </ac:spMkLst>
        </pc:spChg>
        <pc:spChg chg="mod topLvl">
          <ac:chgData name="Matthew Schneider" userId="871c9742-3eb5-4684-b872-45fda885cab6" providerId="ADAL" clId="{F4674379-9617-4B47-8025-3A0F4EBDD45C}" dt="2021-01-27T19:45:03.347" v="637" actId="14100"/>
          <ac:spMkLst>
            <pc:docMk/>
            <pc:sldMk cId="531656140" sldId="275"/>
            <ac:spMk id="50" creationId="{1CA53863-A578-457F-B39D-66BA341A17B5}"/>
          </ac:spMkLst>
        </pc:spChg>
        <pc:spChg chg="mod">
          <ac:chgData name="Matthew Schneider" userId="871c9742-3eb5-4684-b872-45fda885cab6" providerId="ADAL" clId="{F4674379-9617-4B47-8025-3A0F4EBDD45C}" dt="2021-01-27T19:45:17.311" v="639" actId="1076"/>
          <ac:spMkLst>
            <pc:docMk/>
            <pc:sldMk cId="531656140" sldId="275"/>
            <ac:spMk id="55" creationId="{690A208B-C143-4BF2-B0C4-EE8F02BE4DED}"/>
          </ac:spMkLst>
        </pc:spChg>
        <pc:spChg chg="mod">
          <ac:chgData name="Matthew Schneider" userId="871c9742-3eb5-4684-b872-45fda885cab6" providerId="ADAL" clId="{F4674379-9617-4B47-8025-3A0F4EBDD45C}" dt="2021-01-27T19:45:24.721" v="641" actId="14100"/>
          <ac:spMkLst>
            <pc:docMk/>
            <pc:sldMk cId="531656140" sldId="275"/>
            <ac:spMk id="56" creationId="{70E59372-AAA1-456B-8A07-7E3AF2067BEF}"/>
          </ac:spMkLst>
        </pc:spChg>
        <pc:spChg chg="mod">
          <ac:chgData name="Matthew Schneider" userId="871c9742-3eb5-4684-b872-45fda885cab6" providerId="ADAL" clId="{F4674379-9617-4B47-8025-3A0F4EBDD45C}" dt="2021-01-27T19:45:50.281" v="646" actId="1076"/>
          <ac:spMkLst>
            <pc:docMk/>
            <pc:sldMk cId="531656140" sldId="275"/>
            <ac:spMk id="59" creationId="{7B9EC9A3-D01A-4C83-85D9-29D63E0E9FED}"/>
          </ac:spMkLst>
        </pc:spChg>
        <pc:spChg chg="mod">
          <ac:chgData name="Matthew Schneider" userId="871c9742-3eb5-4684-b872-45fda885cab6" providerId="ADAL" clId="{F4674379-9617-4B47-8025-3A0F4EBDD45C}" dt="2021-01-27T19:45:50.281" v="646" actId="1076"/>
          <ac:spMkLst>
            <pc:docMk/>
            <pc:sldMk cId="531656140" sldId="275"/>
            <ac:spMk id="61" creationId="{7F69DBF9-59B7-4865-8150-B11F8E7A69A3}"/>
          </ac:spMkLst>
        </pc:spChg>
        <pc:grpChg chg="mod">
          <ac:chgData name="Matthew Schneider" userId="871c9742-3eb5-4684-b872-45fda885cab6" providerId="ADAL" clId="{F4674379-9617-4B47-8025-3A0F4EBDD45C}" dt="2021-01-27T19:44:35.781" v="633" actId="14100"/>
          <ac:grpSpMkLst>
            <pc:docMk/>
            <pc:sldMk cId="531656140" sldId="275"/>
            <ac:grpSpMk id="44" creationId="{27BC2639-DE12-4F6E-AEE7-00BC754D3A39}"/>
          </ac:grpSpMkLst>
        </pc:grpChg>
        <pc:grpChg chg="del mod">
          <ac:chgData name="Matthew Schneider" userId="871c9742-3eb5-4684-b872-45fda885cab6" providerId="ADAL" clId="{F4674379-9617-4B47-8025-3A0F4EBDD45C}" dt="2021-01-27T19:44:55.349" v="636" actId="165"/>
          <ac:grpSpMkLst>
            <pc:docMk/>
            <pc:sldMk cId="531656140" sldId="275"/>
            <ac:grpSpMk id="47" creationId="{2EDF44CD-4A3A-499C-9ED0-2EAA0D005441}"/>
          </ac:grpSpMkLst>
        </pc:grpChg>
        <pc:grpChg chg="mod">
          <ac:chgData name="Matthew Schneider" userId="871c9742-3eb5-4684-b872-45fda885cab6" providerId="ADAL" clId="{F4674379-9617-4B47-8025-3A0F4EBDD45C}" dt="2021-01-27T19:45:17.311" v="639" actId="1076"/>
          <ac:grpSpMkLst>
            <pc:docMk/>
            <pc:sldMk cId="531656140" sldId="275"/>
            <ac:grpSpMk id="53" creationId="{B3F4722A-1537-4CC7-9246-A635AEE69CD7}"/>
          </ac:grpSpMkLst>
        </pc:grpChg>
        <pc:grpChg chg="mod">
          <ac:chgData name="Matthew Schneider" userId="871c9742-3eb5-4684-b872-45fda885cab6" providerId="ADAL" clId="{F4674379-9617-4B47-8025-3A0F4EBDD45C}" dt="2021-01-27T19:45:17.311" v="639" actId="1076"/>
          <ac:grpSpMkLst>
            <pc:docMk/>
            <pc:sldMk cId="531656140" sldId="275"/>
            <ac:grpSpMk id="54" creationId="{BC9A43EE-A500-4CC4-8B01-66690E3F5ED0}"/>
          </ac:grpSpMkLst>
        </pc:grpChg>
        <pc:grpChg chg="mod">
          <ac:chgData name="Matthew Schneider" userId="871c9742-3eb5-4684-b872-45fda885cab6" providerId="ADAL" clId="{F4674379-9617-4B47-8025-3A0F4EBDD45C}" dt="2021-01-27T19:45:50.281" v="646" actId="1076"/>
          <ac:grpSpMkLst>
            <pc:docMk/>
            <pc:sldMk cId="531656140" sldId="275"/>
            <ac:grpSpMk id="58" creationId="{AF65FDAB-54E8-44DA-92D5-DA9C2FDFE01E}"/>
          </ac:grpSpMkLst>
        </pc:grpChg>
        <pc:picChg chg="mod topLvl">
          <ac:chgData name="Matthew Schneider" userId="871c9742-3eb5-4684-b872-45fda885cab6" providerId="ADAL" clId="{F4674379-9617-4B47-8025-3A0F4EBDD45C}" dt="2021-01-27T19:44:55.349" v="636" actId="165"/>
          <ac:picMkLst>
            <pc:docMk/>
            <pc:sldMk cId="531656140" sldId="275"/>
            <ac:picMk id="49" creationId="{CF7A4F70-91F1-48E1-9687-B1DD1E670AFA}"/>
          </ac:picMkLst>
        </pc:picChg>
        <pc:picChg chg="mod">
          <ac:chgData name="Matthew Schneider" userId="871c9742-3eb5-4684-b872-45fda885cab6" providerId="ADAL" clId="{F4674379-9617-4B47-8025-3A0F4EBDD45C}" dt="2021-01-27T19:45:17.311" v="639" actId="1076"/>
          <ac:picMkLst>
            <pc:docMk/>
            <pc:sldMk cId="531656140" sldId="275"/>
            <ac:picMk id="57" creationId="{CCD02422-480D-47E6-BC86-1DF7F5AC372B}"/>
          </ac:picMkLst>
        </pc:picChg>
        <pc:picChg chg="mod">
          <ac:chgData name="Matthew Schneider" userId="871c9742-3eb5-4684-b872-45fda885cab6" providerId="ADAL" clId="{F4674379-9617-4B47-8025-3A0F4EBDD45C}" dt="2021-01-27T19:45:50.281" v="646" actId="1076"/>
          <ac:picMkLst>
            <pc:docMk/>
            <pc:sldMk cId="531656140" sldId="275"/>
            <ac:picMk id="60" creationId="{4B8535FA-BB46-47D5-83EC-8636DC563C52}"/>
          </ac:picMkLst>
        </pc:picChg>
      </pc:sldChg>
      <pc:sldMasterChg chg="delSp mod delSldLayout modSldLayout">
        <pc:chgData name="Matthew Schneider" userId="871c9742-3eb5-4684-b872-45fda885cab6" providerId="ADAL" clId="{F4674379-9617-4B47-8025-3A0F4EBDD45C}" dt="2021-01-27T18:04:59.243" v="11" actId="478"/>
        <pc:sldMasterMkLst>
          <pc:docMk/>
          <pc:sldMasterMk cId="3653940347" sldId="2147483672"/>
        </pc:sldMasterMkLst>
        <pc:spChg chg="del">
          <ac:chgData name="Matthew Schneider" userId="871c9742-3eb5-4684-b872-45fda885cab6" providerId="ADAL" clId="{F4674379-9617-4B47-8025-3A0F4EBDD45C}" dt="2021-01-27T18:04:59.243" v="11" actId="478"/>
          <ac:spMkLst>
            <pc:docMk/>
            <pc:sldMasterMk cId="3653940347" sldId="2147483672"/>
            <ac:spMk id="2" creationId="{00000000-0000-0000-0000-000000000000}"/>
          </ac:spMkLst>
        </pc:spChg>
        <pc:spChg chg="del">
          <ac:chgData name="Matthew Schneider" userId="871c9742-3eb5-4684-b872-45fda885cab6" providerId="ADAL" clId="{F4674379-9617-4B47-8025-3A0F4EBDD45C}" dt="2021-01-27T18:04:59.243" v="11" actId="478"/>
          <ac:spMkLst>
            <pc:docMk/>
            <pc:sldMasterMk cId="3653940347" sldId="2147483672"/>
            <ac:spMk id="3" creationId="{00000000-0000-0000-0000-000000000000}"/>
          </ac:spMkLst>
        </pc:spChg>
        <pc:spChg chg="del">
          <ac:chgData name="Matthew Schneider" userId="871c9742-3eb5-4684-b872-45fda885cab6" providerId="ADAL" clId="{F4674379-9617-4B47-8025-3A0F4EBDD45C}" dt="2021-01-27T18:04:59.243" v="11" actId="478"/>
          <ac:spMkLst>
            <pc:docMk/>
            <pc:sldMasterMk cId="3653940347" sldId="2147483672"/>
            <ac:spMk id="4" creationId="{00000000-0000-0000-0000-000000000000}"/>
          </ac:spMkLst>
        </pc:spChg>
        <pc:spChg chg="del">
          <ac:chgData name="Matthew Schneider" userId="871c9742-3eb5-4684-b872-45fda885cab6" providerId="ADAL" clId="{F4674379-9617-4B47-8025-3A0F4EBDD45C}" dt="2021-01-27T18:04:59.243" v="11" actId="478"/>
          <ac:spMkLst>
            <pc:docMk/>
            <pc:sldMasterMk cId="3653940347" sldId="2147483672"/>
            <ac:spMk id="5" creationId="{00000000-0000-0000-0000-000000000000}"/>
          </ac:spMkLst>
        </pc:spChg>
        <pc:spChg chg="del">
          <ac:chgData name="Matthew Schneider" userId="871c9742-3eb5-4684-b872-45fda885cab6" providerId="ADAL" clId="{F4674379-9617-4B47-8025-3A0F4EBDD45C}" dt="2021-01-27T18:04:59.243" v="11" actId="478"/>
          <ac:spMkLst>
            <pc:docMk/>
            <pc:sldMasterMk cId="3653940347" sldId="2147483672"/>
            <ac:spMk id="6" creationId="{00000000-0000-0000-0000-000000000000}"/>
          </ac:spMkLst>
        </pc:spChg>
        <pc:sldLayoutChg chg="del">
          <pc:chgData name="Matthew Schneider" userId="871c9742-3eb5-4684-b872-45fda885cab6" providerId="ADAL" clId="{F4674379-9617-4B47-8025-3A0F4EBDD45C}" dt="2021-01-27T18:04:46.859" v="9" actId="2696"/>
          <pc:sldLayoutMkLst>
            <pc:docMk/>
            <pc:sldMasterMk cId="3653940347" sldId="2147483672"/>
            <pc:sldLayoutMk cId="3576805938" sldId="2147483673"/>
          </pc:sldLayoutMkLst>
        </pc:sldLayoutChg>
        <pc:sldLayoutChg chg="delSp mod">
          <pc:chgData name="Matthew Schneider" userId="871c9742-3eb5-4684-b872-45fda885cab6" providerId="ADAL" clId="{F4674379-9617-4B47-8025-3A0F4EBDD45C}" dt="2021-01-27T18:04:55.291" v="10" actId="478"/>
          <pc:sldLayoutMkLst>
            <pc:docMk/>
            <pc:sldMasterMk cId="3653940347" sldId="2147483672"/>
            <pc:sldLayoutMk cId="2686327190" sldId="2147483674"/>
          </pc:sldLayoutMkLst>
          <pc:spChg chg="del">
            <ac:chgData name="Matthew Schneider" userId="871c9742-3eb5-4684-b872-45fda885cab6" providerId="ADAL" clId="{F4674379-9617-4B47-8025-3A0F4EBDD45C}" dt="2021-01-27T18:04:55.291" v="10" actId="478"/>
            <ac:spMkLst>
              <pc:docMk/>
              <pc:sldMasterMk cId="3653940347" sldId="2147483672"/>
              <pc:sldLayoutMk cId="2686327190" sldId="2147483674"/>
              <ac:spMk id="2" creationId="{00000000-0000-0000-0000-000000000000}"/>
            </ac:spMkLst>
          </pc:spChg>
          <pc:spChg chg="del">
            <ac:chgData name="Matthew Schneider" userId="871c9742-3eb5-4684-b872-45fda885cab6" providerId="ADAL" clId="{F4674379-9617-4B47-8025-3A0F4EBDD45C}" dt="2021-01-27T18:04:55.291" v="10" actId="478"/>
            <ac:spMkLst>
              <pc:docMk/>
              <pc:sldMasterMk cId="3653940347" sldId="2147483672"/>
              <pc:sldLayoutMk cId="2686327190" sldId="2147483674"/>
              <ac:spMk id="3" creationId="{00000000-0000-0000-0000-000000000000}"/>
            </ac:spMkLst>
          </pc:spChg>
          <pc:spChg chg="del">
            <ac:chgData name="Matthew Schneider" userId="871c9742-3eb5-4684-b872-45fda885cab6" providerId="ADAL" clId="{F4674379-9617-4B47-8025-3A0F4EBDD45C}" dt="2021-01-27T18:04:55.291" v="10" actId="478"/>
            <ac:spMkLst>
              <pc:docMk/>
              <pc:sldMasterMk cId="3653940347" sldId="2147483672"/>
              <pc:sldLayoutMk cId="2686327190" sldId="2147483674"/>
              <ac:spMk id="4" creationId="{00000000-0000-0000-0000-000000000000}"/>
            </ac:spMkLst>
          </pc:spChg>
          <pc:spChg chg="del">
            <ac:chgData name="Matthew Schneider" userId="871c9742-3eb5-4684-b872-45fda885cab6" providerId="ADAL" clId="{F4674379-9617-4B47-8025-3A0F4EBDD45C}" dt="2021-01-27T18:04:55.291" v="10" actId="478"/>
            <ac:spMkLst>
              <pc:docMk/>
              <pc:sldMasterMk cId="3653940347" sldId="2147483672"/>
              <pc:sldLayoutMk cId="2686327190" sldId="2147483674"/>
              <ac:spMk id="5" creationId="{00000000-0000-0000-0000-000000000000}"/>
            </ac:spMkLst>
          </pc:spChg>
          <pc:spChg chg="del">
            <ac:chgData name="Matthew Schneider" userId="871c9742-3eb5-4684-b872-45fda885cab6" providerId="ADAL" clId="{F4674379-9617-4B47-8025-3A0F4EBDD45C}" dt="2021-01-27T18:04:55.291" v="10" actId="478"/>
            <ac:spMkLst>
              <pc:docMk/>
              <pc:sldMasterMk cId="3653940347" sldId="2147483672"/>
              <pc:sldLayoutMk cId="2686327190" sldId="2147483674"/>
              <ac:spMk id="6" creationId="{00000000-0000-0000-0000-000000000000}"/>
            </ac:spMkLst>
          </pc:spChg>
        </pc:sldLayoutChg>
        <pc:sldLayoutChg chg="del">
          <pc:chgData name="Matthew Schneider" userId="871c9742-3eb5-4684-b872-45fda885cab6" providerId="ADAL" clId="{F4674379-9617-4B47-8025-3A0F4EBDD45C}" dt="2021-01-27T18:04:45.249" v="8" actId="2696"/>
          <pc:sldLayoutMkLst>
            <pc:docMk/>
            <pc:sldMasterMk cId="3653940347" sldId="2147483672"/>
            <pc:sldLayoutMk cId="1030749307" sldId="2147483675"/>
          </pc:sldLayoutMkLst>
        </pc:sldLayoutChg>
        <pc:sldLayoutChg chg="del">
          <pc:chgData name="Matthew Schneider" userId="871c9742-3eb5-4684-b872-45fda885cab6" providerId="ADAL" clId="{F4674379-9617-4B47-8025-3A0F4EBDD45C}" dt="2021-01-27T18:04:45.026" v="7" actId="2696"/>
          <pc:sldLayoutMkLst>
            <pc:docMk/>
            <pc:sldMasterMk cId="3653940347" sldId="2147483672"/>
            <pc:sldLayoutMk cId="3238844548" sldId="2147483676"/>
          </pc:sldLayoutMkLst>
        </pc:sldLayoutChg>
        <pc:sldLayoutChg chg="del">
          <pc:chgData name="Matthew Schneider" userId="871c9742-3eb5-4684-b872-45fda885cab6" providerId="ADAL" clId="{F4674379-9617-4B47-8025-3A0F4EBDD45C}" dt="2021-01-27T18:04:44.843" v="6" actId="2696"/>
          <pc:sldLayoutMkLst>
            <pc:docMk/>
            <pc:sldMasterMk cId="3653940347" sldId="2147483672"/>
            <pc:sldLayoutMk cId="558435701" sldId="2147483677"/>
          </pc:sldLayoutMkLst>
        </pc:sldLayoutChg>
        <pc:sldLayoutChg chg="del">
          <pc:chgData name="Matthew Schneider" userId="871c9742-3eb5-4684-b872-45fda885cab6" providerId="ADAL" clId="{F4674379-9617-4B47-8025-3A0F4EBDD45C}" dt="2021-01-27T18:04:44.658" v="5" actId="2696"/>
          <pc:sldLayoutMkLst>
            <pc:docMk/>
            <pc:sldMasterMk cId="3653940347" sldId="2147483672"/>
            <pc:sldLayoutMk cId="2227169097" sldId="2147483678"/>
          </pc:sldLayoutMkLst>
        </pc:sldLayoutChg>
        <pc:sldLayoutChg chg="del">
          <pc:chgData name="Matthew Schneider" userId="871c9742-3eb5-4684-b872-45fda885cab6" providerId="ADAL" clId="{F4674379-9617-4B47-8025-3A0F4EBDD45C}" dt="2021-01-27T18:04:44.482" v="4" actId="2696"/>
          <pc:sldLayoutMkLst>
            <pc:docMk/>
            <pc:sldMasterMk cId="3653940347" sldId="2147483672"/>
            <pc:sldLayoutMk cId="3467093258" sldId="2147483679"/>
          </pc:sldLayoutMkLst>
        </pc:sldLayoutChg>
        <pc:sldLayoutChg chg="del">
          <pc:chgData name="Matthew Schneider" userId="871c9742-3eb5-4684-b872-45fda885cab6" providerId="ADAL" clId="{F4674379-9617-4B47-8025-3A0F4EBDD45C}" dt="2021-01-27T18:04:44.316" v="3" actId="2696"/>
          <pc:sldLayoutMkLst>
            <pc:docMk/>
            <pc:sldMasterMk cId="3653940347" sldId="2147483672"/>
            <pc:sldLayoutMk cId="896381712" sldId="2147483680"/>
          </pc:sldLayoutMkLst>
        </pc:sldLayoutChg>
        <pc:sldLayoutChg chg="del">
          <pc:chgData name="Matthew Schneider" userId="871c9742-3eb5-4684-b872-45fda885cab6" providerId="ADAL" clId="{F4674379-9617-4B47-8025-3A0F4EBDD45C}" dt="2021-01-27T18:04:44.146" v="2" actId="2696"/>
          <pc:sldLayoutMkLst>
            <pc:docMk/>
            <pc:sldMasterMk cId="3653940347" sldId="2147483672"/>
            <pc:sldLayoutMk cId="2718935902" sldId="2147483681"/>
          </pc:sldLayoutMkLst>
        </pc:sldLayoutChg>
        <pc:sldLayoutChg chg="del">
          <pc:chgData name="Matthew Schneider" userId="871c9742-3eb5-4684-b872-45fda885cab6" providerId="ADAL" clId="{F4674379-9617-4B47-8025-3A0F4EBDD45C}" dt="2021-01-27T18:04:43.931" v="1" actId="2696"/>
          <pc:sldLayoutMkLst>
            <pc:docMk/>
            <pc:sldMasterMk cId="3653940347" sldId="2147483672"/>
            <pc:sldLayoutMk cId="4098963846" sldId="2147483682"/>
          </pc:sldLayoutMkLst>
        </pc:sldLayoutChg>
        <pc:sldLayoutChg chg="del">
          <pc:chgData name="Matthew Schneider" userId="871c9742-3eb5-4684-b872-45fda885cab6" providerId="ADAL" clId="{F4674379-9617-4B47-8025-3A0F4EBDD45C}" dt="2021-01-27T18:04:43.684" v="0" actId="2696"/>
          <pc:sldLayoutMkLst>
            <pc:docMk/>
            <pc:sldMasterMk cId="3653940347" sldId="2147483672"/>
            <pc:sldLayoutMk cId="1472641312" sldId="2147483683"/>
          </pc:sldLayoutMkLst>
        </pc:sldLayoutChg>
      </pc:sldMasterChg>
    </pc:docChg>
  </pc:docChgLst>
  <pc:docChgLst>
    <pc:chgData name="Schneider, Matt - FCTO" userId="3801bfff-077e-4055-a875-e022f28cc45c" providerId="ADAL" clId="{2ADCB090-B6C6-4A1D-A243-CA39EBD0E85F}"/>
    <pc:docChg chg="custSel addSld modSld">
      <pc:chgData name="Schneider, Matt - FCTO" userId="3801bfff-077e-4055-a875-e022f28cc45c" providerId="ADAL" clId="{2ADCB090-B6C6-4A1D-A243-CA39EBD0E85F}" dt="2021-01-24T18:13:11.842" v="239"/>
      <pc:docMkLst>
        <pc:docMk/>
      </pc:docMkLst>
      <pc:sldChg chg="addSp delSp modSp add">
        <pc:chgData name="Schneider, Matt - FCTO" userId="3801bfff-077e-4055-a875-e022f28cc45c" providerId="ADAL" clId="{2ADCB090-B6C6-4A1D-A243-CA39EBD0E85F}" dt="2021-01-24T18:05:17.102" v="238" actId="20577"/>
        <pc:sldMkLst>
          <pc:docMk/>
          <pc:sldMk cId="22618057" sldId="264"/>
        </pc:sldMkLst>
        <pc:spChg chg="del">
          <ac:chgData name="Schneider, Matt - FCTO" userId="3801bfff-077e-4055-a875-e022f28cc45c" providerId="ADAL" clId="{2ADCB090-B6C6-4A1D-A243-CA39EBD0E85F}" dt="2021-01-24T18:03:13.836" v="2" actId="478"/>
          <ac:spMkLst>
            <pc:docMk/>
            <pc:sldMk cId="22618057" sldId="264"/>
            <ac:spMk id="2" creationId="{643BCFD6-722E-49FE-9EF6-7DAAB27F3488}"/>
          </ac:spMkLst>
        </pc:spChg>
        <pc:spChg chg="del">
          <ac:chgData name="Schneider, Matt - FCTO" userId="3801bfff-077e-4055-a875-e022f28cc45c" providerId="ADAL" clId="{2ADCB090-B6C6-4A1D-A243-CA39EBD0E85F}" dt="2021-01-24T18:03:12.721" v="1" actId="478"/>
          <ac:spMkLst>
            <pc:docMk/>
            <pc:sldMk cId="22618057" sldId="264"/>
            <ac:spMk id="3" creationId="{30321A85-5E2E-4EC8-B03E-4AC5A5C0E5AB}"/>
          </ac:spMkLst>
        </pc:spChg>
        <pc:spChg chg="add mod">
          <ac:chgData name="Schneider, Matt - FCTO" userId="3801bfff-077e-4055-a875-e022f28cc45c" providerId="ADAL" clId="{2ADCB090-B6C6-4A1D-A243-CA39EBD0E85F}" dt="2021-01-24T18:05:17.102" v="238" actId="20577"/>
          <ac:spMkLst>
            <pc:docMk/>
            <pc:sldMk cId="22618057" sldId="264"/>
            <ac:spMk id="4" creationId="{038E6182-6E6E-45A6-AC34-BFCD100CE121}"/>
          </ac:spMkLst>
        </pc:spChg>
      </pc:sldChg>
      <pc:sldChg chg="add">
        <pc:chgData name="Schneider, Matt - FCTO" userId="3801bfff-077e-4055-a875-e022f28cc45c" providerId="ADAL" clId="{2ADCB090-B6C6-4A1D-A243-CA39EBD0E85F}" dt="2021-01-24T18:13:11.842" v="239"/>
        <pc:sldMkLst>
          <pc:docMk/>
          <pc:sldMk cId="1144266060" sldId="265"/>
        </pc:sldMkLst>
      </pc:sldChg>
    </pc:docChg>
  </pc:docChgLst>
  <pc:docChgLst>
    <pc:chgData name="Matthew" userId="871c9742-3eb5-4684-b872-45fda885cab6" providerId="ADAL" clId="{EBF1DB72-4B0C-491D-B056-2E36295B3F09}"/>
    <pc:docChg chg="undo custSel mod addSld delSld modSld sldOrd">
      <pc:chgData name="Matthew" userId="871c9742-3eb5-4684-b872-45fda885cab6" providerId="ADAL" clId="{EBF1DB72-4B0C-491D-B056-2E36295B3F09}" dt="2021-01-25T21:01:20.639" v="6134" actId="1076"/>
      <pc:docMkLst>
        <pc:docMk/>
      </pc:docMkLst>
      <pc:sldChg chg="modSp del">
        <pc:chgData name="Matthew" userId="871c9742-3eb5-4684-b872-45fda885cab6" providerId="ADAL" clId="{EBF1DB72-4B0C-491D-B056-2E36295B3F09}" dt="2021-01-25T17:26:35.333" v="5508" actId="2696"/>
        <pc:sldMkLst>
          <pc:docMk/>
          <pc:sldMk cId="4122453959" sldId="260"/>
        </pc:sldMkLst>
        <pc:spChg chg="mod">
          <ac:chgData name="Matthew" userId="871c9742-3eb5-4684-b872-45fda885cab6" providerId="ADAL" clId="{EBF1DB72-4B0C-491D-B056-2E36295B3F09}" dt="2021-01-25T17:22:09.782" v="5071" actId="1076"/>
          <ac:spMkLst>
            <pc:docMk/>
            <pc:sldMk cId="4122453959" sldId="260"/>
            <ac:spMk id="40" creationId="{4D464500-A1FE-47E6-AE86-006C4E6B6502}"/>
          </ac:spMkLst>
        </pc:spChg>
      </pc:sldChg>
      <pc:sldChg chg="del">
        <pc:chgData name="Matthew" userId="871c9742-3eb5-4684-b872-45fda885cab6" providerId="ADAL" clId="{EBF1DB72-4B0C-491D-B056-2E36295B3F09}" dt="2021-01-25T17:26:35.762" v="5509" actId="2696"/>
        <pc:sldMkLst>
          <pc:docMk/>
          <pc:sldMk cId="1989264318" sldId="263"/>
        </pc:sldMkLst>
      </pc:sldChg>
      <pc:sldChg chg="del">
        <pc:chgData name="Matthew" userId="871c9742-3eb5-4684-b872-45fda885cab6" providerId="ADAL" clId="{EBF1DB72-4B0C-491D-B056-2E36295B3F09}" dt="2021-01-25T17:26:36.237" v="5510" actId="2696"/>
        <pc:sldMkLst>
          <pc:docMk/>
          <pc:sldMk cId="22618057" sldId="264"/>
        </pc:sldMkLst>
      </pc:sldChg>
      <pc:sldChg chg="del">
        <pc:chgData name="Matthew" userId="871c9742-3eb5-4684-b872-45fda885cab6" providerId="ADAL" clId="{EBF1DB72-4B0C-491D-B056-2E36295B3F09}" dt="2021-01-25T00:13:58.485" v="15" actId="2696"/>
        <pc:sldMkLst>
          <pc:docMk/>
          <pc:sldMk cId="1144266060" sldId="265"/>
        </pc:sldMkLst>
      </pc:sldChg>
      <pc:sldChg chg="del">
        <pc:chgData name="Matthew" userId="871c9742-3eb5-4684-b872-45fda885cab6" providerId="ADAL" clId="{EBF1DB72-4B0C-491D-B056-2E36295B3F09}" dt="2021-01-25T00:13:40.544" v="13" actId="2696"/>
        <pc:sldMkLst>
          <pc:docMk/>
          <pc:sldMk cId="314843187" sldId="266"/>
        </pc:sldMkLst>
      </pc:sldChg>
      <pc:sldChg chg="addSp delSp modSp del">
        <pc:chgData name="Matthew" userId="871c9742-3eb5-4684-b872-45fda885cab6" providerId="ADAL" clId="{EBF1DB72-4B0C-491D-B056-2E36295B3F09}" dt="2021-01-25T17:26:36.889" v="5511" actId="2696"/>
        <pc:sldMkLst>
          <pc:docMk/>
          <pc:sldMk cId="4154563670" sldId="267"/>
        </pc:sldMkLst>
        <pc:spChg chg="del">
          <ac:chgData name="Matthew" userId="871c9742-3eb5-4684-b872-45fda885cab6" providerId="ADAL" clId="{EBF1DB72-4B0C-491D-B056-2E36295B3F09}" dt="2021-01-25T00:13:17.450" v="5" actId="478"/>
          <ac:spMkLst>
            <pc:docMk/>
            <pc:sldMk cId="4154563670" sldId="267"/>
            <ac:spMk id="2" creationId="{77CE432E-D5CA-49FC-B664-46E99127D7DA}"/>
          </ac:spMkLst>
        </pc:spChg>
        <pc:spChg chg="del">
          <ac:chgData name="Matthew" userId="871c9742-3eb5-4684-b872-45fda885cab6" providerId="ADAL" clId="{EBF1DB72-4B0C-491D-B056-2E36295B3F09}" dt="2021-01-25T00:13:15.226" v="3" actId="478"/>
          <ac:spMkLst>
            <pc:docMk/>
            <pc:sldMk cId="4154563670" sldId="267"/>
            <ac:spMk id="3" creationId="{760E6DE8-378E-4C96-A58A-B30014902D0C}"/>
          </ac:spMkLst>
        </pc:spChg>
        <pc:spChg chg="del">
          <ac:chgData name="Matthew" userId="871c9742-3eb5-4684-b872-45fda885cab6" providerId="ADAL" clId="{EBF1DB72-4B0C-491D-B056-2E36295B3F09}" dt="2021-01-25T00:13:10.083" v="0" actId="478"/>
          <ac:spMkLst>
            <pc:docMk/>
            <pc:sldMk cId="4154563670" sldId="267"/>
            <ac:spMk id="9" creationId="{25E1310C-29F8-4CDE-A2F0-A7478846C7F0}"/>
          </ac:spMkLst>
        </pc:spChg>
        <pc:graphicFrameChg chg="del">
          <ac:chgData name="Matthew" userId="871c9742-3eb5-4684-b872-45fda885cab6" providerId="ADAL" clId="{EBF1DB72-4B0C-491D-B056-2E36295B3F09}" dt="2021-01-25T00:13:21.120" v="7" actId="478"/>
          <ac:graphicFrameMkLst>
            <pc:docMk/>
            <pc:sldMk cId="4154563670" sldId="267"/>
            <ac:graphicFrameMk id="8" creationId="{0D8974D4-23EB-4988-B361-88DE3118FA87}"/>
          </ac:graphicFrameMkLst>
        </pc:graphicFrameChg>
        <pc:picChg chg="add mod">
          <ac:chgData name="Matthew" userId="871c9742-3eb5-4684-b872-45fda885cab6" providerId="ADAL" clId="{EBF1DB72-4B0C-491D-B056-2E36295B3F09}" dt="2021-01-25T14:58:42.865" v="470" actId="1076"/>
          <ac:picMkLst>
            <pc:docMk/>
            <pc:sldMk cId="4154563670" sldId="267"/>
            <ac:picMk id="3" creationId="{D02DB2E5-0553-4B34-B87B-9F7A1EE33ED7}"/>
          </ac:picMkLst>
        </pc:picChg>
        <pc:picChg chg="add mod">
          <ac:chgData name="Matthew" userId="871c9742-3eb5-4684-b872-45fda885cab6" providerId="ADAL" clId="{EBF1DB72-4B0C-491D-B056-2E36295B3F09}" dt="2021-01-25T14:58:41.937" v="469" actId="1076"/>
          <ac:picMkLst>
            <pc:docMk/>
            <pc:sldMk cId="4154563670" sldId="267"/>
            <ac:picMk id="4" creationId="{47528B4D-EA45-4864-BF74-ACB5F1FAE6ED}"/>
          </ac:picMkLst>
        </pc:picChg>
        <pc:picChg chg="del">
          <ac:chgData name="Matthew" userId="871c9742-3eb5-4684-b872-45fda885cab6" providerId="ADAL" clId="{EBF1DB72-4B0C-491D-B056-2E36295B3F09}" dt="2021-01-25T00:13:15.881" v="4" actId="478"/>
          <ac:picMkLst>
            <pc:docMk/>
            <pc:sldMk cId="4154563670" sldId="267"/>
            <ac:picMk id="4" creationId="{D0A6434B-745E-4FE3-8A47-DD893F04051C}"/>
          </ac:picMkLst>
        </pc:picChg>
        <pc:picChg chg="add mod">
          <ac:chgData name="Matthew" userId="871c9742-3eb5-4684-b872-45fda885cab6" providerId="ADAL" clId="{EBF1DB72-4B0C-491D-B056-2E36295B3F09}" dt="2021-01-25T14:59:40.895" v="472" actId="1076"/>
          <ac:picMkLst>
            <pc:docMk/>
            <pc:sldMk cId="4154563670" sldId="267"/>
            <ac:picMk id="5" creationId="{13FAFE31-362E-49E5-8049-CAD7934AA61F}"/>
          </ac:picMkLst>
        </pc:picChg>
        <pc:picChg chg="del mod">
          <ac:chgData name="Matthew" userId="871c9742-3eb5-4684-b872-45fda885cab6" providerId="ADAL" clId="{EBF1DB72-4B0C-491D-B056-2E36295B3F09}" dt="2021-01-25T00:13:36.761" v="11" actId="478"/>
          <ac:picMkLst>
            <pc:docMk/>
            <pc:sldMk cId="4154563670" sldId="267"/>
            <ac:picMk id="5" creationId="{ABAF9577-0E6B-4C5C-9400-C6988C21FABB}"/>
          </ac:picMkLst>
        </pc:picChg>
        <pc:picChg chg="del">
          <ac:chgData name="Matthew" userId="871c9742-3eb5-4684-b872-45fda885cab6" providerId="ADAL" clId="{EBF1DB72-4B0C-491D-B056-2E36295B3F09}" dt="2021-01-25T00:13:10.729" v="1" actId="478"/>
          <ac:picMkLst>
            <pc:docMk/>
            <pc:sldMk cId="4154563670" sldId="267"/>
            <ac:picMk id="6" creationId="{5FBC6F08-F645-44BC-A3A7-DBC4D5219989}"/>
          </ac:picMkLst>
        </pc:picChg>
        <pc:picChg chg="add mod">
          <ac:chgData name="Matthew" userId="871c9742-3eb5-4684-b872-45fda885cab6" providerId="ADAL" clId="{EBF1DB72-4B0C-491D-B056-2E36295B3F09}" dt="2021-01-25T15:00:27.970" v="474" actId="1076"/>
          <ac:picMkLst>
            <pc:docMk/>
            <pc:sldMk cId="4154563670" sldId="267"/>
            <ac:picMk id="6" creationId="{98437DC5-DE4B-4384-83BA-719881CA1F77}"/>
          </ac:picMkLst>
        </pc:picChg>
        <pc:picChg chg="add del mod">
          <ac:chgData name="Matthew" userId="871c9742-3eb5-4684-b872-45fda885cab6" providerId="ADAL" clId="{EBF1DB72-4B0C-491D-B056-2E36295B3F09}" dt="2021-01-25T16:31:04.548" v="1682"/>
          <ac:picMkLst>
            <pc:docMk/>
            <pc:sldMk cId="4154563670" sldId="267"/>
            <ac:picMk id="10" creationId="{9FE92E41-DCE9-450C-87B9-B488BBF89853}"/>
          </ac:picMkLst>
        </pc:picChg>
      </pc:sldChg>
      <pc:sldChg chg="del">
        <pc:chgData name="Matthew" userId="871c9742-3eb5-4684-b872-45fda885cab6" providerId="ADAL" clId="{EBF1DB72-4B0C-491D-B056-2E36295B3F09}" dt="2021-01-25T00:19:40.344" v="90" actId="2696"/>
        <pc:sldMkLst>
          <pc:docMk/>
          <pc:sldMk cId="4165378294" sldId="268"/>
        </pc:sldMkLst>
      </pc:sldChg>
      <pc:sldChg chg="addSp modSp add del">
        <pc:chgData name="Matthew" userId="871c9742-3eb5-4684-b872-45fda885cab6" providerId="ADAL" clId="{EBF1DB72-4B0C-491D-B056-2E36295B3F09}" dt="2021-01-25T17:26:50.437" v="5516" actId="2696"/>
        <pc:sldMkLst>
          <pc:docMk/>
          <pc:sldMk cId="3113796717" sldId="269"/>
        </pc:sldMkLst>
        <pc:spChg chg="add mod">
          <ac:chgData name="Matthew" userId="871c9742-3eb5-4684-b872-45fda885cab6" providerId="ADAL" clId="{EBF1DB72-4B0C-491D-B056-2E36295B3F09}" dt="2021-01-25T17:25:09.919" v="5449" actId="20577"/>
          <ac:spMkLst>
            <pc:docMk/>
            <pc:sldMk cId="3113796717" sldId="269"/>
            <ac:spMk id="4" creationId="{9900ECE2-8384-416C-B2B8-099AB90D3A2C}"/>
          </ac:spMkLst>
        </pc:spChg>
      </pc:sldChg>
      <pc:sldChg chg="del">
        <pc:chgData name="Matthew" userId="871c9742-3eb5-4684-b872-45fda885cab6" providerId="ADAL" clId="{EBF1DB72-4B0C-491D-B056-2E36295B3F09}" dt="2021-01-25T00:13:38.553" v="12" actId="2696"/>
        <pc:sldMkLst>
          <pc:docMk/>
          <pc:sldMk cId="717766360" sldId="270"/>
        </pc:sldMkLst>
      </pc:sldChg>
      <pc:sldChg chg="addSp delSp modSp del">
        <pc:chgData name="Matthew" userId="871c9742-3eb5-4684-b872-45fda885cab6" providerId="ADAL" clId="{EBF1DB72-4B0C-491D-B056-2E36295B3F09}" dt="2021-01-25T17:18:15.431" v="4659" actId="2696"/>
        <pc:sldMkLst>
          <pc:docMk/>
          <pc:sldMk cId="3372476018" sldId="271"/>
        </pc:sldMkLst>
        <pc:spChg chg="add del mod">
          <ac:chgData name="Matthew" userId="871c9742-3eb5-4684-b872-45fda885cab6" providerId="ADAL" clId="{EBF1DB72-4B0C-491D-B056-2E36295B3F09}" dt="2021-01-25T14:50:41.246" v="461" actId="478"/>
          <ac:spMkLst>
            <pc:docMk/>
            <pc:sldMk cId="3372476018" sldId="271"/>
            <ac:spMk id="3" creationId="{085B27BB-4951-4C8D-A0F1-777607002103}"/>
          </ac:spMkLst>
        </pc:spChg>
        <pc:spChg chg="add del mod">
          <ac:chgData name="Matthew" userId="871c9742-3eb5-4684-b872-45fda885cab6" providerId="ADAL" clId="{EBF1DB72-4B0C-491D-B056-2E36295B3F09}" dt="2021-01-25T14:50:41.246" v="461" actId="478"/>
          <ac:spMkLst>
            <pc:docMk/>
            <pc:sldMk cId="3372476018" sldId="271"/>
            <ac:spMk id="4" creationId="{DEC1D28E-A621-4E21-ABF3-84AF6D8EC718}"/>
          </ac:spMkLst>
        </pc:spChg>
        <pc:spChg chg="mod">
          <ac:chgData name="Matthew" userId="871c9742-3eb5-4684-b872-45fda885cab6" providerId="ADAL" clId="{EBF1DB72-4B0C-491D-B056-2E36295B3F09}" dt="2021-01-25T16:05:19.065" v="668" actId="208"/>
          <ac:spMkLst>
            <pc:docMk/>
            <pc:sldMk cId="3372476018" sldId="271"/>
            <ac:spMk id="17" creationId="{BF0D43FA-D812-4688-B020-D9EE42EB3AE2}"/>
          </ac:spMkLst>
        </pc:spChg>
        <pc:spChg chg="mod">
          <ac:chgData name="Matthew" userId="871c9742-3eb5-4684-b872-45fda885cab6" providerId="ADAL" clId="{EBF1DB72-4B0C-491D-B056-2E36295B3F09}" dt="2021-01-25T16:05:22.905" v="669" actId="208"/>
          <ac:spMkLst>
            <pc:docMk/>
            <pc:sldMk cId="3372476018" sldId="271"/>
            <ac:spMk id="18" creationId="{4D7D95BB-A954-4D33-8BBB-0BBCCFA094AF}"/>
          </ac:spMkLst>
        </pc:spChg>
        <pc:spChg chg="mod">
          <ac:chgData name="Matthew" userId="871c9742-3eb5-4684-b872-45fda885cab6" providerId="ADAL" clId="{EBF1DB72-4B0C-491D-B056-2E36295B3F09}" dt="2021-01-25T16:05:24.812" v="670" actId="208"/>
          <ac:spMkLst>
            <pc:docMk/>
            <pc:sldMk cId="3372476018" sldId="271"/>
            <ac:spMk id="20" creationId="{963DEA0B-CBE0-47F4-A1C2-1B319C8A9055}"/>
          </ac:spMkLst>
        </pc:spChg>
        <pc:spChg chg="mod">
          <ac:chgData name="Matthew" userId="871c9742-3eb5-4684-b872-45fda885cab6" providerId="ADAL" clId="{EBF1DB72-4B0C-491D-B056-2E36295B3F09}" dt="2021-01-25T16:05:26.569" v="671" actId="208"/>
          <ac:spMkLst>
            <pc:docMk/>
            <pc:sldMk cId="3372476018" sldId="271"/>
            <ac:spMk id="21" creationId="{FCC1209D-B23C-488A-91BE-FC62268B9CEE}"/>
          </ac:spMkLst>
        </pc:spChg>
        <pc:spChg chg="mod">
          <ac:chgData name="Matthew" userId="871c9742-3eb5-4684-b872-45fda885cab6" providerId="ADAL" clId="{EBF1DB72-4B0C-491D-B056-2E36295B3F09}" dt="2021-01-25T16:05:28.465" v="672" actId="208"/>
          <ac:spMkLst>
            <pc:docMk/>
            <pc:sldMk cId="3372476018" sldId="271"/>
            <ac:spMk id="23" creationId="{209880CC-A7B5-448B-86CB-798F8251B4EC}"/>
          </ac:spMkLst>
        </pc:spChg>
        <pc:spChg chg="mod">
          <ac:chgData name="Matthew" userId="871c9742-3eb5-4684-b872-45fda885cab6" providerId="ADAL" clId="{EBF1DB72-4B0C-491D-B056-2E36295B3F09}" dt="2021-01-25T16:05:30.822" v="673" actId="208"/>
          <ac:spMkLst>
            <pc:docMk/>
            <pc:sldMk cId="3372476018" sldId="271"/>
            <ac:spMk id="24" creationId="{87AE7A2C-7A59-4233-9116-526486250F9E}"/>
          </ac:spMkLst>
        </pc:spChg>
        <pc:spChg chg="mod">
          <ac:chgData name="Matthew" userId="871c9742-3eb5-4684-b872-45fda885cab6" providerId="ADAL" clId="{EBF1DB72-4B0C-491D-B056-2E36295B3F09}" dt="2021-01-25T16:05:32.631" v="674" actId="208"/>
          <ac:spMkLst>
            <pc:docMk/>
            <pc:sldMk cId="3372476018" sldId="271"/>
            <ac:spMk id="25" creationId="{05FA363C-73DC-4A6D-AF5E-73AA29717685}"/>
          </ac:spMkLst>
        </pc:spChg>
        <pc:spChg chg="mod">
          <ac:chgData name="Matthew" userId="871c9742-3eb5-4684-b872-45fda885cab6" providerId="ADAL" clId="{EBF1DB72-4B0C-491D-B056-2E36295B3F09}" dt="2021-01-25T16:05:33.934" v="675" actId="208"/>
          <ac:spMkLst>
            <pc:docMk/>
            <pc:sldMk cId="3372476018" sldId="271"/>
            <ac:spMk id="26" creationId="{A33E12DD-E985-4DE5-B1F3-13317DAC2701}"/>
          </ac:spMkLst>
        </pc:spChg>
        <pc:spChg chg="add del mod">
          <ac:chgData name="Matthew" userId="871c9742-3eb5-4684-b872-45fda885cab6" providerId="ADAL" clId="{EBF1DB72-4B0C-491D-B056-2E36295B3F09}" dt="2021-01-25T14:50:41.246" v="461" actId="478"/>
          <ac:spMkLst>
            <pc:docMk/>
            <pc:sldMk cId="3372476018" sldId="271"/>
            <ac:spMk id="34" creationId="{02EA38C8-8DE2-41D8-8FA2-336801574E0C}"/>
          </ac:spMkLst>
        </pc:spChg>
        <pc:spChg chg="del">
          <ac:chgData name="Matthew" userId="871c9742-3eb5-4684-b872-45fda885cab6" providerId="ADAL" clId="{EBF1DB72-4B0C-491D-B056-2E36295B3F09}" dt="2021-01-25T00:13:49.857" v="14" actId="478"/>
          <ac:spMkLst>
            <pc:docMk/>
            <pc:sldMk cId="3372476018" sldId="271"/>
            <ac:spMk id="35" creationId="{94599884-595A-4DCC-BAE8-26BA999FE4D5}"/>
          </ac:spMkLst>
        </pc:spChg>
        <pc:spChg chg="del">
          <ac:chgData name="Matthew" userId="871c9742-3eb5-4684-b872-45fda885cab6" providerId="ADAL" clId="{EBF1DB72-4B0C-491D-B056-2E36295B3F09}" dt="2021-01-25T14:50:41.246" v="461" actId="478"/>
          <ac:spMkLst>
            <pc:docMk/>
            <pc:sldMk cId="3372476018" sldId="271"/>
            <ac:spMk id="37" creationId="{3D2D229B-FEC0-4F0E-9906-8CFCB0AAA111}"/>
          </ac:spMkLst>
        </pc:spChg>
        <pc:spChg chg="del">
          <ac:chgData name="Matthew" userId="871c9742-3eb5-4684-b872-45fda885cab6" providerId="ADAL" clId="{EBF1DB72-4B0C-491D-B056-2E36295B3F09}" dt="2021-01-25T00:13:49.857" v="14" actId="478"/>
          <ac:spMkLst>
            <pc:docMk/>
            <pc:sldMk cId="3372476018" sldId="271"/>
            <ac:spMk id="40" creationId="{57670E5B-3B89-420E-9529-7AF854DA5F67}"/>
          </ac:spMkLst>
        </pc:spChg>
        <pc:spChg chg="mod">
          <ac:chgData name="Matthew" userId="871c9742-3eb5-4684-b872-45fda885cab6" providerId="ADAL" clId="{EBF1DB72-4B0C-491D-B056-2E36295B3F09}" dt="2021-01-25T16:04:28.028" v="667" actId="20577"/>
          <ac:spMkLst>
            <pc:docMk/>
            <pc:sldMk cId="3372476018" sldId="271"/>
            <ac:spMk id="41" creationId="{158FF8D6-3297-477C-8208-48274FDB3A9A}"/>
          </ac:spMkLst>
        </pc:spChg>
        <pc:spChg chg="del">
          <ac:chgData name="Matthew" userId="871c9742-3eb5-4684-b872-45fda885cab6" providerId="ADAL" clId="{EBF1DB72-4B0C-491D-B056-2E36295B3F09}" dt="2021-01-25T14:50:41.246" v="461" actId="478"/>
          <ac:spMkLst>
            <pc:docMk/>
            <pc:sldMk cId="3372476018" sldId="271"/>
            <ac:spMk id="42" creationId="{BB27619C-5D4D-4516-94E1-5A97AE0DEFD3}"/>
          </ac:spMkLst>
        </pc:spChg>
        <pc:spChg chg="del mod">
          <ac:chgData name="Matthew" userId="871c9742-3eb5-4684-b872-45fda885cab6" providerId="ADAL" clId="{EBF1DB72-4B0C-491D-B056-2E36295B3F09}" dt="2021-01-25T14:50:41.246" v="461" actId="478"/>
          <ac:spMkLst>
            <pc:docMk/>
            <pc:sldMk cId="3372476018" sldId="271"/>
            <ac:spMk id="44" creationId="{084B56DE-4F89-4DC6-B13D-F4C597DB471D}"/>
          </ac:spMkLst>
        </pc:spChg>
        <pc:spChg chg="add del mod">
          <ac:chgData name="Matthew" userId="871c9742-3eb5-4684-b872-45fda885cab6" providerId="ADAL" clId="{EBF1DB72-4B0C-491D-B056-2E36295B3F09}" dt="2021-01-25T14:50:41.246" v="461" actId="478"/>
          <ac:spMkLst>
            <pc:docMk/>
            <pc:sldMk cId="3372476018" sldId="271"/>
            <ac:spMk id="46" creationId="{6726EFAF-2AD8-44A5-AEAA-91037FBFB4A7}"/>
          </ac:spMkLst>
        </pc:spChg>
        <pc:spChg chg="add del">
          <ac:chgData name="Matthew" userId="871c9742-3eb5-4684-b872-45fda885cab6" providerId="ADAL" clId="{EBF1DB72-4B0C-491D-B056-2E36295B3F09}" dt="2021-01-25T14:50:41.246" v="461" actId="478"/>
          <ac:spMkLst>
            <pc:docMk/>
            <pc:sldMk cId="3372476018" sldId="271"/>
            <ac:spMk id="50" creationId="{88A559DB-F659-4E31-8311-6630F5009467}"/>
          </ac:spMkLst>
        </pc:spChg>
        <pc:spChg chg="add del mod">
          <ac:chgData name="Matthew" userId="871c9742-3eb5-4684-b872-45fda885cab6" providerId="ADAL" clId="{EBF1DB72-4B0C-491D-B056-2E36295B3F09}" dt="2021-01-25T14:50:41.246" v="461" actId="478"/>
          <ac:spMkLst>
            <pc:docMk/>
            <pc:sldMk cId="3372476018" sldId="271"/>
            <ac:spMk id="51" creationId="{FB9703F0-9D5B-4241-AC0D-875E33006227}"/>
          </ac:spMkLst>
        </pc:spChg>
        <pc:picChg chg="add del mod">
          <ac:chgData name="Matthew" userId="871c9742-3eb5-4684-b872-45fda885cab6" providerId="ADAL" clId="{EBF1DB72-4B0C-491D-B056-2E36295B3F09}" dt="2021-01-25T16:08:51.444" v="678"/>
          <ac:picMkLst>
            <pc:docMk/>
            <pc:sldMk cId="3372476018" sldId="271"/>
            <ac:picMk id="5" creationId="{00831D7C-5F77-46B1-B61D-F5CAECD9447B}"/>
          </ac:picMkLst>
        </pc:picChg>
        <pc:picChg chg="del">
          <ac:chgData name="Matthew" userId="871c9742-3eb5-4684-b872-45fda885cab6" providerId="ADAL" clId="{EBF1DB72-4B0C-491D-B056-2E36295B3F09}" dt="2021-01-25T00:13:49.857" v="14" actId="478"/>
          <ac:picMkLst>
            <pc:docMk/>
            <pc:sldMk cId="3372476018" sldId="271"/>
            <ac:picMk id="39" creationId="{96775172-FFEF-4B97-88EE-6BB6DD6F4C70}"/>
          </ac:picMkLst>
        </pc:picChg>
        <pc:picChg chg="add del mod">
          <ac:chgData name="Matthew" userId="871c9742-3eb5-4684-b872-45fda885cab6" providerId="ADAL" clId="{EBF1DB72-4B0C-491D-B056-2E36295B3F09}" dt="2021-01-25T14:50:41.246" v="461" actId="478"/>
          <ac:picMkLst>
            <pc:docMk/>
            <pc:sldMk cId="3372476018" sldId="271"/>
            <ac:picMk id="45" creationId="{0A4FB7B7-B369-4DED-A18D-62DB6031F7FE}"/>
          </ac:picMkLst>
        </pc:picChg>
        <pc:picChg chg="add del mod">
          <ac:chgData name="Matthew" userId="871c9742-3eb5-4684-b872-45fda885cab6" providerId="ADAL" clId="{EBF1DB72-4B0C-491D-B056-2E36295B3F09}" dt="2021-01-25T14:50:41.246" v="461" actId="478"/>
          <ac:picMkLst>
            <pc:docMk/>
            <pc:sldMk cId="3372476018" sldId="271"/>
            <ac:picMk id="47" creationId="{0E9503AD-1681-4AFD-A457-D0D9FBD85FDA}"/>
          </ac:picMkLst>
        </pc:picChg>
        <pc:picChg chg="add del mod">
          <ac:chgData name="Matthew" userId="871c9742-3eb5-4684-b872-45fda885cab6" providerId="ADAL" clId="{EBF1DB72-4B0C-491D-B056-2E36295B3F09}" dt="2021-01-25T14:50:41.246" v="461" actId="478"/>
          <ac:picMkLst>
            <pc:docMk/>
            <pc:sldMk cId="3372476018" sldId="271"/>
            <ac:picMk id="48" creationId="{E7D9B7E1-6C4D-4787-AD42-6012DC457955}"/>
          </ac:picMkLst>
        </pc:picChg>
        <pc:picChg chg="add del mod">
          <ac:chgData name="Matthew" userId="871c9742-3eb5-4684-b872-45fda885cab6" providerId="ADAL" clId="{EBF1DB72-4B0C-491D-B056-2E36295B3F09}" dt="2021-01-25T14:50:41.246" v="461" actId="478"/>
          <ac:picMkLst>
            <pc:docMk/>
            <pc:sldMk cId="3372476018" sldId="271"/>
            <ac:picMk id="49" creationId="{10B665B2-4EC1-409B-934D-64E1894BE575}"/>
          </ac:picMkLst>
        </pc:picChg>
        <pc:picChg chg="add del mod">
          <ac:chgData name="Matthew" userId="871c9742-3eb5-4684-b872-45fda885cab6" providerId="ADAL" clId="{EBF1DB72-4B0C-491D-B056-2E36295B3F09}" dt="2021-01-25T14:50:41.246" v="461" actId="478"/>
          <ac:picMkLst>
            <pc:docMk/>
            <pc:sldMk cId="3372476018" sldId="271"/>
            <ac:picMk id="1026" creationId="{8AA98497-283A-477B-98D5-B4678484EAAE}"/>
          </ac:picMkLst>
        </pc:picChg>
        <pc:picChg chg="add del mod">
          <ac:chgData name="Matthew" userId="871c9742-3eb5-4684-b872-45fda885cab6" providerId="ADAL" clId="{EBF1DB72-4B0C-491D-B056-2E36295B3F09}" dt="2021-01-25T00:17:04.333" v="40" actId="478"/>
          <ac:picMkLst>
            <pc:docMk/>
            <pc:sldMk cId="3372476018" sldId="271"/>
            <ac:picMk id="1028" creationId="{8A2FF8E3-5962-4C64-ABF9-A2F9DA0A87ED}"/>
          </ac:picMkLst>
        </pc:picChg>
        <pc:picChg chg="add del mod">
          <ac:chgData name="Matthew" userId="871c9742-3eb5-4684-b872-45fda885cab6" providerId="ADAL" clId="{EBF1DB72-4B0C-491D-B056-2E36295B3F09}" dt="2021-01-25T00:17:04.333" v="40" actId="478"/>
          <ac:picMkLst>
            <pc:docMk/>
            <pc:sldMk cId="3372476018" sldId="271"/>
            <ac:picMk id="1030" creationId="{59F40214-C912-4610-B9D8-3C25C327DA61}"/>
          </ac:picMkLst>
        </pc:picChg>
        <pc:picChg chg="add del mod">
          <ac:chgData name="Matthew" userId="871c9742-3eb5-4684-b872-45fda885cab6" providerId="ADAL" clId="{EBF1DB72-4B0C-491D-B056-2E36295B3F09}" dt="2021-01-25T14:50:41.246" v="461" actId="478"/>
          <ac:picMkLst>
            <pc:docMk/>
            <pc:sldMk cId="3372476018" sldId="271"/>
            <ac:picMk id="1032" creationId="{F61FB666-CB3E-4164-953D-83430935EB83}"/>
          </ac:picMkLst>
        </pc:picChg>
      </pc:sldChg>
      <pc:sldChg chg="addSp delSp modSp add del">
        <pc:chgData name="Matthew" userId="871c9742-3eb5-4684-b872-45fda885cab6" providerId="ADAL" clId="{EBF1DB72-4B0C-491D-B056-2E36295B3F09}" dt="2021-01-25T17:18:06.461" v="4658" actId="2696"/>
        <pc:sldMkLst>
          <pc:docMk/>
          <pc:sldMk cId="3061116432" sldId="272"/>
        </pc:sldMkLst>
        <pc:spChg chg="del mod">
          <ac:chgData name="Matthew" userId="871c9742-3eb5-4684-b872-45fda885cab6" providerId="ADAL" clId="{EBF1DB72-4B0C-491D-B056-2E36295B3F09}" dt="2021-01-25T16:22:49.180" v="1336" actId="478"/>
          <ac:spMkLst>
            <pc:docMk/>
            <pc:sldMk cId="3061116432" sldId="272"/>
            <ac:spMk id="3" creationId="{085B27BB-4951-4C8D-A0F1-777607002103}"/>
          </ac:spMkLst>
        </pc:spChg>
        <pc:spChg chg="del mod">
          <ac:chgData name="Matthew" userId="871c9742-3eb5-4684-b872-45fda885cab6" providerId="ADAL" clId="{EBF1DB72-4B0C-491D-B056-2E36295B3F09}" dt="2021-01-25T16:22:52.728" v="1337" actId="478"/>
          <ac:spMkLst>
            <pc:docMk/>
            <pc:sldMk cId="3061116432" sldId="272"/>
            <ac:spMk id="4" creationId="{DEC1D28E-A621-4E21-ABF3-84AF6D8EC718}"/>
          </ac:spMkLst>
        </pc:spChg>
        <pc:spChg chg="add mod">
          <ac:chgData name="Matthew" userId="871c9742-3eb5-4684-b872-45fda885cab6" providerId="ADAL" clId="{EBF1DB72-4B0C-491D-B056-2E36295B3F09}" dt="2021-01-25T17:07:53.965" v="4261" actId="164"/>
          <ac:spMkLst>
            <pc:docMk/>
            <pc:sldMk cId="3061116432" sldId="272"/>
            <ac:spMk id="5" creationId="{9BA92D48-81CB-4EF8-94DE-8545FE35B620}"/>
          </ac:spMkLst>
        </pc:spChg>
        <pc:spChg chg="add mod">
          <ac:chgData name="Matthew" userId="871c9742-3eb5-4684-b872-45fda885cab6" providerId="ADAL" clId="{EBF1DB72-4B0C-491D-B056-2E36295B3F09}" dt="2021-01-25T17:07:53.965" v="4261" actId="164"/>
          <ac:spMkLst>
            <pc:docMk/>
            <pc:sldMk cId="3061116432" sldId="272"/>
            <ac:spMk id="6" creationId="{4D2C53A2-CE82-46B5-A532-0F495D739D49}"/>
          </ac:spMkLst>
        </pc:spChg>
        <pc:spChg chg="del">
          <ac:chgData name="Matthew" userId="871c9742-3eb5-4684-b872-45fda885cab6" providerId="ADAL" clId="{EBF1DB72-4B0C-491D-B056-2E36295B3F09}" dt="2021-01-25T14:50:47.348" v="462" actId="478"/>
          <ac:spMkLst>
            <pc:docMk/>
            <pc:sldMk cId="3061116432" sldId="272"/>
            <ac:spMk id="17" creationId="{BF0D43FA-D812-4688-B020-D9EE42EB3AE2}"/>
          </ac:spMkLst>
        </pc:spChg>
        <pc:spChg chg="del">
          <ac:chgData name="Matthew" userId="871c9742-3eb5-4684-b872-45fda885cab6" providerId="ADAL" clId="{EBF1DB72-4B0C-491D-B056-2E36295B3F09}" dt="2021-01-25T14:50:47.348" v="462" actId="478"/>
          <ac:spMkLst>
            <pc:docMk/>
            <pc:sldMk cId="3061116432" sldId="272"/>
            <ac:spMk id="18" creationId="{4D7D95BB-A954-4D33-8BBB-0BBCCFA094AF}"/>
          </ac:spMkLst>
        </pc:spChg>
        <pc:spChg chg="del">
          <ac:chgData name="Matthew" userId="871c9742-3eb5-4684-b872-45fda885cab6" providerId="ADAL" clId="{EBF1DB72-4B0C-491D-B056-2E36295B3F09}" dt="2021-01-25T14:50:47.348" v="462" actId="478"/>
          <ac:spMkLst>
            <pc:docMk/>
            <pc:sldMk cId="3061116432" sldId="272"/>
            <ac:spMk id="20" creationId="{963DEA0B-CBE0-47F4-A1C2-1B319C8A9055}"/>
          </ac:spMkLst>
        </pc:spChg>
        <pc:spChg chg="del">
          <ac:chgData name="Matthew" userId="871c9742-3eb5-4684-b872-45fda885cab6" providerId="ADAL" clId="{EBF1DB72-4B0C-491D-B056-2E36295B3F09}" dt="2021-01-25T14:50:47.348" v="462" actId="478"/>
          <ac:spMkLst>
            <pc:docMk/>
            <pc:sldMk cId="3061116432" sldId="272"/>
            <ac:spMk id="21" creationId="{FCC1209D-B23C-488A-91BE-FC62268B9CEE}"/>
          </ac:spMkLst>
        </pc:spChg>
        <pc:spChg chg="del">
          <ac:chgData name="Matthew" userId="871c9742-3eb5-4684-b872-45fda885cab6" providerId="ADAL" clId="{EBF1DB72-4B0C-491D-B056-2E36295B3F09}" dt="2021-01-25T14:50:47.348" v="462" actId="478"/>
          <ac:spMkLst>
            <pc:docMk/>
            <pc:sldMk cId="3061116432" sldId="272"/>
            <ac:spMk id="23" creationId="{209880CC-A7B5-448B-86CB-798F8251B4EC}"/>
          </ac:spMkLst>
        </pc:spChg>
        <pc:spChg chg="del">
          <ac:chgData name="Matthew" userId="871c9742-3eb5-4684-b872-45fda885cab6" providerId="ADAL" clId="{EBF1DB72-4B0C-491D-B056-2E36295B3F09}" dt="2021-01-25T14:50:47.348" v="462" actId="478"/>
          <ac:spMkLst>
            <pc:docMk/>
            <pc:sldMk cId="3061116432" sldId="272"/>
            <ac:spMk id="24" creationId="{87AE7A2C-7A59-4233-9116-526486250F9E}"/>
          </ac:spMkLst>
        </pc:spChg>
        <pc:spChg chg="del">
          <ac:chgData name="Matthew" userId="871c9742-3eb5-4684-b872-45fda885cab6" providerId="ADAL" clId="{EBF1DB72-4B0C-491D-B056-2E36295B3F09}" dt="2021-01-25T14:50:47.348" v="462" actId="478"/>
          <ac:spMkLst>
            <pc:docMk/>
            <pc:sldMk cId="3061116432" sldId="272"/>
            <ac:spMk id="25" creationId="{05FA363C-73DC-4A6D-AF5E-73AA29717685}"/>
          </ac:spMkLst>
        </pc:spChg>
        <pc:spChg chg="del">
          <ac:chgData name="Matthew" userId="871c9742-3eb5-4684-b872-45fda885cab6" providerId="ADAL" clId="{EBF1DB72-4B0C-491D-B056-2E36295B3F09}" dt="2021-01-25T14:50:47.348" v="462" actId="478"/>
          <ac:spMkLst>
            <pc:docMk/>
            <pc:sldMk cId="3061116432" sldId="272"/>
            <ac:spMk id="26" creationId="{A33E12DD-E985-4DE5-B1F3-13317DAC2701}"/>
          </ac:spMkLst>
        </pc:spChg>
        <pc:spChg chg="del">
          <ac:chgData name="Matthew" userId="871c9742-3eb5-4684-b872-45fda885cab6" providerId="ADAL" clId="{EBF1DB72-4B0C-491D-B056-2E36295B3F09}" dt="2021-01-25T14:50:47.348" v="462" actId="478"/>
          <ac:spMkLst>
            <pc:docMk/>
            <pc:sldMk cId="3061116432" sldId="272"/>
            <ac:spMk id="32" creationId="{4F7A4C24-75FF-4684-BCEF-0515477ACF6C}"/>
          </ac:spMkLst>
        </pc:spChg>
        <pc:spChg chg="del mod">
          <ac:chgData name="Matthew" userId="871c9742-3eb5-4684-b872-45fda885cab6" providerId="ADAL" clId="{EBF1DB72-4B0C-491D-B056-2E36295B3F09}" dt="2021-01-25T17:02:48.024" v="4194" actId="478"/>
          <ac:spMkLst>
            <pc:docMk/>
            <pc:sldMk cId="3061116432" sldId="272"/>
            <ac:spMk id="34" creationId="{02EA38C8-8DE2-41D8-8FA2-336801574E0C}"/>
          </ac:spMkLst>
        </pc:spChg>
        <pc:spChg chg="mod">
          <ac:chgData name="Matthew" userId="871c9742-3eb5-4684-b872-45fda885cab6" providerId="ADAL" clId="{EBF1DB72-4B0C-491D-B056-2E36295B3F09}" dt="2021-01-25T16:22:24.535" v="1335" actId="20577"/>
          <ac:spMkLst>
            <pc:docMk/>
            <pc:sldMk cId="3061116432" sldId="272"/>
            <ac:spMk id="37" creationId="{3D2D229B-FEC0-4F0E-9906-8CFCB0AAA111}"/>
          </ac:spMkLst>
        </pc:spChg>
        <pc:spChg chg="del">
          <ac:chgData name="Matthew" userId="871c9742-3eb5-4684-b872-45fda885cab6" providerId="ADAL" clId="{EBF1DB72-4B0C-491D-B056-2E36295B3F09}" dt="2021-01-25T14:50:50.831" v="463" actId="478"/>
          <ac:spMkLst>
            <pc:docMk/>
            <pc:sldMk cId="3061116432" sldId="272"/>
            <ac:spMk id="38" creationId="{D295E04D-D72B-480C-BB56-0EE684631378}"/>
          </ac:spMkLst>
        </pc:spChg>
        <pc:spChg chg="del">
          <ac:chgData name="Matthew" userId="871c9742-3eb5-4684-b872-45fda885cab6" providerId="ADAL" clId="{EBF1DB72-4B0C-491D-B056-2E36295B3F09}" dt="2021-01-25T14:50:56.341" v="464" actId="478"/>
          <ac:spMkLst>
            <pc:docMk/>
            <pc:sldMk cId="3061116432" sldId="272"/>
            <ac:spMk id="41" creationId="{158FF8D6-3297-477C-8208-48274FDB3A9A}"/>
          </ac:spMkLst>
        </pc:spChg>
        <pc:spChg chg="mod">
          <ac:chgData name="Matthew" userId="871c9742-3eb5-4684-b872-45fda885cab6" providerId="ADAL" clId="{EBF1DB72-4B0C-491D-B056-2E36295B3F09}" dt="2021-01-25T16:17:10.738" v="1023" actId="20577"/>
          <ac:spMkLst>
            <pc:docMk/>
            <pc:sldMk cId="3061116432" sldId="272"/>
            <ac:spMk id="42" creationId="{BB27619C-5D4D-4516-94E1-5A97AE0DEFD3}"/>
          </ac:spMkLst>
        </pc:spChg>
        <pc:spChg chg="del mod">
          <ac:chgData name="Matthew" userId="871c9742-3eb5-4684-b872-45fda885cab6" providerId="ADAL" clId="{EBF1DB72-4B0C-491D-B056-2E36295B3F09}" dt="2021-01-25T17:02:48.024" v="4194" actId="478"/>
          <ac:spMkLst>
            <pc:docMk/>
            <pc:sldMk cId="3061116432" sldId="272"/>
            <ac:spMk id="44" creationId="{084B56DE-4F89-4DC6-B13D-F4C597DB471D}"/>
          </ac:spMkLst>
        </pc:spChg>
        <pc:spChg chg="del mod">
          <ac:chgData name="Matthew" userId="871c9742-3eb5-4684-b872-45fda885cab6" providerId="ADAL" clId="{EBF1DB72-4B0C-491D-B056-2E36295B3F09}" dt="2021-01-25T16:22:49.180" v="1336" actId="478"/>
          <ac:spMkLst>
            <pc:docMk/>
            <pc:sldMk cId="3061116432" sldId="272"/>
            <ac:spMk id="46" creationId="{6726EFAF-2AD8-44A5-AEAA-91037FBFB4A7}"/>
          </ac:spMkLst>
        </pc:spChg>
        <pc:spChg chg="del mod">
          <ac:chgData name="Matthew" userId="871c9742-3eb5-4684-b872-45fda885cab6" providerId="ADAL" clId="{EBF1DB72-4B0C-491D-B056-2E36295B3F09}" dt="2021-01-25T17:03:54.196" v="4210" actId="478"/>
          <ac:spMkLst>
            <pc:docMk/>
            <pc:sldMk cId="3061116432" sldId="272"/>
            <ac:spMk id="50" creationId="{88A559DB-F659-4E31-8311-6630F5009467}"/>
          </ac:spMkLst>
        </pc:spChg>
        <pc:spChg chg="del mod">
          <ac:chgData name="Matthew" userId="871c9742-3eb5-4684-b872-45fda885cab6" providerId="ADAL" clId="{EBF1DB72-4B0C-491D-B056-2E36295B3F09}" dt="2021-01-25T17:04:00.433" v="4212" actId="478"/>
          <ac:spMkLst>
            <pc:docMk/>
            <pc:sldMk cId="3061116432" sldId="272"/>
            <ac:spMk id="51" creationId="{FB9703F0-9D5B-4241-AC0D-875E33006227}"/>
          </ac:spMkLst>
        </pc:spChg>
        <pc:spChg chg="add mod">
          <ac:chgData name="Matthew" userId="871c9742-3eb5-4684-b872-45fda885cab6" providerId="ADAL" clId="{EBF1DB72-4B0C-491D-B056-2E36295B3F09}" dt="2021-01-25T17:04:07.898" v="4213" actId="164"/>
          <ac:spMkLst>
            <pc:docMk/>
            <pc:sldMk cId="3061116432" sldId="272"/>
            <ac:spMk id="52" creationId="{42D0D57A-0EB8-4175-B90A-21FD1D8EDAC4}"/>
          </ac:spMkLst>
        </pc:spChg>
        <pc:spChg chg="add mod">
          <ac:chgData name="Matthew" userId="871c9742-3eb5-4684-b872-45fda885cab6" providerId="ADAL" clId="{EBF1DB72-4B0C-491D-B056-2E36295B3F09}" dt="2021-01-25T17:04:07.898" v="4213" actId="164"/>
          <ac:spMkLst>
            <pc:docMk/>
            <pc:sldMk cId="3061116432" sldId="272"/>
            <ac:spMk id="53" creationId="{C7E77E7C-DF49-4850-BE72-4525D2D616FE}"/>
          </ac:spMkLst>
        </pc:spChg>
        <pc:spChg chg="add mod">
          <ac:chgData name="Matthew" userId="871c9742-3eb5-4684-b872-45fda885cab6" providerId="ADAL" clId="{EBF1DB72-4B0C-491D-B056-2E36295B3F09}" dt="2021-01-25T16:29:51.886" v="1661" actId="164"/>
          <ac:spMkLst>
            <pc:docMk/>
            <pc:sldMk cId="3061116432" sldId="272"/>
            <ac:spMk id="54" creationId="{F78D8DC9-2F02-4B4E-A0ED-FAA2D17F19BF}"/>
          </ac:spMkLst>
        </pc:spChg>
        <pc:spChg chg="add mod">
          <ac:chgData name="Matthew" userId="871c9742-3eb5-4684-b872-45fda885cab6" providerId="ADAL" clId="{EBF1DB72-4B0C-491D-B056-2E36295B3F09}" dt="2021-01-25T16:29:51.886" v="1661" actId="164"/>
          <ac:spMkLst>
            <pc:docMk/>
            <pc:sldMk cId="3061116432" sldId="272"/>
            <ac:spMk id="55" creationId="{8A890AD4-327B-46F2-BCC3-8764DC36DB42}"/>
          </ac:spMkLst>
        </pc:spChg>
        <pc:spChg chg="add mod">
          <ac:chgData name="Matthew" userId="871c9742-3eb5-4684-b872-45fda885cab6" providerId="ADAL" clId="{EBF1DB72-4B0C-491D-B056-2E36295B3F09}" dt="2021-01-25T16:29:35.291" v="1659" actId="164"/>
          <ac:spMkLst>
            <pc:docMk/>
            <pc:sldMk cId="3061116432" sldId="272"/>
            <ac:spMk id="56" creationId="{08FDEF2E-4415-4EFE-8EEC-D6AB944BCA2C}"/>
          </ac:spMkLst>
        </pc:spChg>
        <pc:spChg chg="add mod">
          <ac:chgData name="Matthew" userId="871c9742-3eb5-4684-b872-45fda885cab6" providerId="ADAL" clId="{EBF1DB72-4B0C-491D-B056-2E36295B3F09}" dt="2021-01-25T16:30:07.085" v="1666" actId="1076"/>
          <ac:spMkLst>
            <pc:docMk/>
            <pc:sldMk cId="3061116432" sldId="272"/>
            <ac:spMk id="57" creationId="{4A1B839D-ED15-4154-BD98-274E5467CB7F}"/>
          </ac:spMkLst>
        </pc:spChg>
        <pc:spChg chg="add mod">
          <ac:chgData name="Matthew" userId="871c9742-3eb5-4684-b872-45fda885cab6" providerId="ADAL" clId="{EBF1DB72-4B0C-491D-B056-2E36295B3F09}" dt="2021-01-25T17:03:41.241" v="4208" actId="1076"/>
          <ac:spMkLst>
            <pc:docMk/>
            <pc:sldMk cId="3061116432" sldId="272"/>
            <ac:spMk id="58" creationId="{0D548864-FA3C-4200-B3E7-7C1179BC2A98}"/>
          </ac:spMkLst>
        </pc:spChg>
        <pc:spChg chg="add mod">
          <ac:chgData name="Matthew" userId="871c9742-3eb5-4684-b872-45fda885cab6" providerId="ADAL" clId="{EBF1DB72-4B0C-491D-B056-2E36295B3F09}" dt="2021-01-25T17:03:36.994" v="4206" actId="164"/>
          <ac:spMkLst>
            <pc:docMk/>
            <pc:sldMk cId="3061116432" sldId="272"/>
            <ac:spMk id="59" creationId="{18BB3499-E049-45A0-97A4-B8549A34B05A}"/>
          </ac:spMkLst>
        </pc:spChg>
        <pc:spChg chg="add mod">
          <ac:chgData name="Matthew" userId="871c9742-3eb5-4684-b872-45fda885cab6" providerId="ADAL" clId="{EBF1DB72-4B0C-491D-B056-2E36295B3F09}" dt="2021-01-25T16:28:52.346" v="1654" actId="14100"/>
          <ac:spMkLst>
            <pc:docMk/>
            <pc:sldMk cId="3061116432" sldId="272"/>
            <ac:spMk id="61" creationId="{4B5EB1C4-D173-49FC-AF5E-BA5A5C6A47C0}"/>
          </ac:spMkLst>
        </pc:spChg>
        <pc:spChg chg="add mod">
          <ac:chgData name="Matthew" userId="871c9742-3eb5-4684-b872-45fda885cab6" providerId="ADAL" clId="{EBF1DB72-4B0C-491D-B056-2E36295B3F09}" dt="2021-01-25T16:28:37.783" v="1651" actId="164"/>
          <ac:spMkLst>
            <pc:docMk/>
            <pc:sldMk cId="3061116432" sldId="272"/>
            <ac:spMk id="62" creationId="{43F6C4AB-16C7-40C6-8548-AD6816D18DDB}"/>
          </ac:spMkLst>
        </pc:spChg>
        <pc:grpChg chg="add mod ord">
          <ac:chgData name="Matthew" userId="871c9742-3eb5-4684-b872-45fda885cab6" providerId="ADAL" clId="{EBF1DB72-4B0C-491D-B056-2E36295B3F09}" dt="2021-01-25T16:29:19.100" v="1658" actId="1076"/>
          <ac:grpSpMkLst>
            <pc:docMk/>
            <pc:sldMk cId="3061116432" sldId="272"/>
            <ac:grpSpMk id="7" creationId="{E3A2E0F4-A427-444D-9D38-5D3E9923E3E6}"/>
          </ac:grpSpMkLst>
        </pc:grpChg>
        <pc:grpChg chg="add mod">
          <ac:chgData name="Matthew" userId="871c9742-3eb5-4684-b872-45fda885cab6" providerId="ADAL" clId="{EBF1DB72-4B0C-491D-B056-2E36295B3F09}" dt="2021-01-25T16:30:10.181" v="1667" actId="1076"/>
          <ac:grpSpMkLst>
            <pc:docMk/>
            <pc:sldMk cId="3061116432" sldId="272"/>
            <ac:grpSpMk id="9" creationId="{D66BAD55-58A5-4FD0-9104-A610389D735F}"/>
          </ac:grpSpMkLst>
        </pc:grpChg>
        <pc:grpChg chg="add mod">
          <ac:chgData name="Matthew" userId="871c9742-3eb5-4684-b872-45fda885cab6" providerId="ADAL" clId="{EBF1DB72-4B0C-491D-B056-2E36295B3F09}" dt="2021-01-25T16:30:03.668" v="1664" actId="1076"/>
          <ac:grpSpMkLst>
            <pc:docMk/>
            <pc:sldMk cId="3061116432" sldId="272"/>
            <ac:grpSpMk id="10" creationId="{38449CAE-BFB0-443A-A953-F54485831E6C}"/>
          </ac:grpSpMkLst>
        </pc:grpChg>
        <pc:grpChg chg="add mod">
          <ac:chgData name="Matthew" userId="871c9742-3eb5-4684-b872-45fda885cab6" providerId="ADAL" clId="{EBF1DB72-4B0C-491D-B056-2E36295B3F09}" dt="2021-01-25T17:03:47.789" v="4209" actId="1076"/>
          <ac:grpSpMkLst>
            <pc:docMk/>
            <pc:sldMk cId="3061116432" sldId="272"/>
            <ac:grpSpMk id="11" creationId="{9EF2C812-10A4-43C6-BB88-74CBFE27AB3B}"/>
          </ac:grpSpMkLst>
        </pc:grpChg>
        <pc:grpChg chg="add mod">
          <ac:chgData name="Matthew" userId="871c9742-3eb5-4684-b872-45fda885cab6" providerId="ADAL" clId="{EBF1DB72-4B0C-491D-B056-2E36295B3F09}" dt="2021-01-25T17:03:47.789" v="4209" actId="1076"/>
          <ac:grpSpMkLst>
            <pc:docMk/>
            <pc:sldMk cId="3061116432" sldId="272"/>
            <ac:grpSpMk id="12" creationId="{7F29D37A-248B-439F-A920-A20C1D16CF49}"/>
          </ac:grpSpMkLst>
        </pc:grpChg>
        <pc:grpChg chg="add mod">
          <ac:chgData name="Matthew" userId="871c9742-3eb5-4684-b872-45fda885cab6" providerId="ADAL" clId="{EBF1DB72-4B0C-491D-B056-2E36295B3F09}" dt="2021-01-25T17:04:16.368" v="4214" actId="1076"/>
          <ac:grpSpMkLst>
            <pc:docMk/>
            <pc:sldMk cId="3061116432" sldId="272"/>
            <ac:grpSpMk id="13" creationId="{3703D1D6-F199-4167-876C-956A48C55903}"/>
          </ac:grpSpMkLst>
        </pc:grpChg>
        <pc:grpChg chg="add mod">
          <ac:chgData name="Matthew" userId="871c9742-3eb5-4684-b872-45fda885cab6" providerId="ADAL" clId="{EBF1DB72-4B0C-491D-B056-2E36295B3F09}" dt="2021-01-25T17:07:53.965" v="4261" actId="164"/>
          <ac:grpSpMkLst>
            <pc:docMk/>
            <pc:sldMk cId="3061116432" sldId="272"/>
            <ac:grpSpMk id="15" creationId="{2655F6E8-5C20-4510-B6BD-B340ACB57740}"/>
          </ac:grpSpMkLst>
        </pc:grpChg>
        <pc:picChg chg="del">
          <ac:chgData name="Matthew" userId="871c9742-3eb5-4684-b872-45fda885cab6" providerId="ADAL" clId="{EBF1DB72-4B0C-491D-B056-2E36295B3F09}" dt="2021-01-25T14:50:47.348" v="462" actId="478"/>
          <ac:picMkLst>
            <pc:docMk/>
            <pc:sldMk cId="3061116432" sldId="272"/>
            <ac:picMk id="27" creationId="{D1DDF040-9012-4717-92BA-CC2C39B8BFE9}"/>
          </ac:picMkLst>
        </pc:picChg>
        <pc:picChg chg="del">
          <ac:chgData name="Matthew" userId="871c9742-3eb5-4684-b872-45fda885cab6" providerId="ADAL" clId="{EBF1DB72-4B0C-491D-B056-2E36295B3F09}" dt="2021-01-25T14:50:47.348" v="462" actId="478"/>
          <ac:picMkLst>
            <pc:docMk/>
            <pc:sldMk cId="3061116432" sldId="272"/>
            <ac:picMk id="28" creationId="{968B55D7-A715-4FBE-89AA-65D3A56F1643}"/>
          </ac:picMkLst>
        </pc:picChg>
        <pc:picChg chg="del">
          <ac:chgData name="Matthew" userId="871c9742-3eb5-4684-b872-45fda885cab6" providerId="ADAL" clId="{EBF1DB72-4B0C-491D-B056-2E36295B3F09}" dt="2021-01-25T14:50:47.348" v="462" actId="478"/>
          <ac:picMkLst>
            <pc:docMk/>
            <pc:sldMk cId="3061116432" sldId="272"/>
            <ac:picMk id="29" creationId="{C3799FCA-F003-407E-84D4-D30456C3EDAD}"/>
          </ac:picMkLst>
        </pc:picChg>
        <pc:picChg chg="del">
          <ac:chgData name="Matthew" userId="871c9742-3eb5-4684-b872-45fda885cab6" providerId="ADAL" clId="{EBF1DB72-4B0C-491D-B056-2E36295B3F09}" dt="2021-01-25T14:50:47.348" v="462" actId="478"/>
          <ac:picMkLst>
            <pc:docMk/>
            <pc:sldMk cId="3061116432" sldId="272"/>
            <ac:picMk id="31" creationId="{6A63B628-1329-48A4-A307-D32B4BF0F1E1}"/>
          </ac:picMkLst>
        </pc:picChg>
        <pc:picChg chg="del">
          <ac:chgData name="Matthew" userId="871c9742-3eb5-4684-b872-45fda885cab6" providerId="ADAL" clId="{EBF1DB72-4B0C-491D-B056-2E36295B3F09}" dt="2021-01-25T14:50:47.348" v="462" actId="478"/>
          <ac:picMkLst>
            <pc:docMk/>
            <pc:sldMk cId="3061116432" sldId="272"/>
            <ac:picMk id="33" creationId="{4CA8E014-08DE-456D-A728-58C67B123738}"/>
          </ac:picMkLst>
        </pc:picChg>
        <pc:picChg chg="add del mod">
          <ac:chgData name="Matthew" userId="871c9742-3eb5-4684-b872-45fda885cab6" providerId="ADAL" clId="{EBF1DB72-4B0C-491D-B056-2E36295B3F09}" dt="2021-01-25T16:14:17.886" v="836" actId="478"/>
          <ac:picMkLst>
            <pc:docMk/>
            <pc:sldMk cId="3061116432" sldId="272"/>
            <ac:picMk id="39" creationId="{F533D276-66A6-4354-8D76-ED18BBB4789F}"/>
          </ac:picMkLst>
        </pc:picChg>
        <pc:picChg chg="del">
          <ac:chgData name="Matthew" userId="871c9742-3eb5-4684-b872-45fda885cab6" providerId="ADAL" clId="{EBF1DB72-4B0C-491D-B056-2E36295B3F09}" dt="2021-01-25T14:50:47.348" v="462" actId="478"/>
          <ac:picMkLst>
            <pc:docMk/>
            <pc:sldMk cId="3061116432" sldId="272"/>
            <ac:picMk id="43" creationId="{3592D878-605B-4FED-842D-EF35759482C5}"/>
          </ac:picMkLst>
        </pc:picChg>
        <pc:picChg chg="del mod">
          <ac:chgData name="Matthew" userId="871c9742-3eb5-4684-b872-45fda885cab6" providerId="ADAL" clId="{EBF1DB72-4B0C-491D-B056-2E36295B3F09}" dt="2021-01-25T17:02:48.024" v="4194" actId="478"/>
          <ac:picMkLst>
            <pc:docMk/>
            <pc:sldMk cId="3061116432" sldId="272"/>
            <ac:picMk id="45" creationId="{0A4FB7B7-B369-4DED-A18D-62DB6031F7FE}"/>
          </ac:picMkLst>
        </pc:picChg>
        <pc:picChg chg="del mod">
          <ac:chgData name="Matthew" userId="871c9742-3eb5-4684-b872-45fda885cab6" providerId="ADAL" clId="{EBF1DB72-4B0C-491D-B056-2E36295B3F09}" dt="2021-01-25T17:02:48.024" v="4194" actId="478"/>
          <ac:picMkLst>
            <pc:docMk/>
            <pc:sldMk cId="3061116432" sldId="272"/>
            <ac:picMk id="47" creationId="{0E9503AD-1681-4AFD-A457-D0D9FBD85FDA}"/>
          </ac:picMkLst>
        </pc:picChg>
        <pc:picChg chg="del mod">
          <ac:chgData name="Matthew" userId="871c9742-3eb5-4684-b872-45fda885cab6" providerId="ADAL" clId="{EBF1DB72-4B0C-491D-B056-2E36295B3F09}" dt="2021-01-25T17:03:56.469" v="4211" actId="478"/>
          <ac:picMkLst>
            <pc:docMk/>
            <pc:sldMk cId="3061116432" sldId="272"/>
            <ac:picMk id="48" creationId="{E7D9B7E1-6C4D-4787-AD42-6012DC457955}"/>
          </ac:picMkLst>
        </pc:picChg>
        <pc:picChg chg="mod ord modCrop">
          <ac:chgData name="Matthew" userId="871c9742-3eb5-4684-b872-45fda885cab6" providerId="ADAL" clId="{EBF1DB72-4B0C-491D-B056-2E36295B3F09}" dt="2021-01-25T16:29:35.291" v="1659" actId="164"/>
          <ac:picMkLst>
            <pc:docMk/>
            <pc:sldMk cId="3061116432" sldId="272"/>
            <ac:picMk id="49" creationId="{10B665B2-4EC1-409B-934D-64E1894BE575}"/>
          </ac:picMkLst>
        </pc:picChg>
        <pc:picChg chg="add mod ord modCrop">
          <ac:chgData name="Matthew" userId="871c9742-3eb5-4684-b872-45fda885cab6" providerId="ADAL" clId="{EBF1DB72-4B0C-491D-B056-2E36295B3F09}" dt="2021-01-25T16:28:37.783" v="1651" actId="164"/>
          <ac:picMkLst>
            <pc:docMk/>
            <pc:sldMk cId="3061116432" sldId="272"/>
            <ac:picMk id="60" creationId="{CECE5CFD-C376-466C-BA90-4692A3E20DC5}"/>
          </ac:picMkLst>
        </pc:picChg>
        <pc:picChg chg="del mod">
          <ac:chgData name="Matthew" userId="871c9742-3eb5-4684-b872-45fda885cab6" providerId="ADAL" clId="{EBF1DB72-4B0C-491D-B056-2E36295B3F09}" dt="2021-01-25T17:02:48.024" v="4194" actId="478"/>
          <ac:picMkLst>
            <pc:docMk/>
            <pc:sldMk cId="3061116432" sldId="272"/>
            <ac:picMk id="1026" creationId="{8AA98497-283A-477B-98D5-B4678484EAAE}"/>
          </ac:picMkLst>
        </pc:picChg>
        <pc:picChg chg="del mod">
          <ac:chgData name="Matthew" userId="871c9742-3eb5-4684-b872-45fda885cab6" providerId="ADAL" clId="{EBF1DB72-4B0C-491D-B056-2E36295B3F09}" dt="2021-01-25T17:04:00.433" v="4212" actId="478"/>
          <ac:picMkLst>
            <pc:docMk/>
            <pc:sldMk cId="3061116432" sldId="272"/>
            <ac:picMk id="1032" creationId="{F61FB666-CB3E-4164-953D-83430935EB83}"/>
          </ac:picMkLst>
        </pc:picChg>
        <pc:picChg chg="add mod">
          <ac:chgData name="Matthew" userId="871c9742-3eb5-4684-b872-45fda885cab6" providerId="ADAL" clId="{EBF1DB72-4B0C-491D-B056-2E36295B3F09}" dt="2021-01-25T17:07:53.965" v="4261" actId="164"/>
          <ac:picMkLst>
            <pc:docMk/>
            <pc:sldMk cId="3061116432" sldId="272"/>
            <ac:picMk id="2050" creationId="{E5CC6FC9-8BD4-45D4-BA4F-5BE838FAD434}"/>
          </ac:picMkLst>
        </pc:picChg>
        <pc:picChg chg="add mod">
          <ac:chgData name="Matthew" userId="871c9742-3eb5-4684-b872-45fda885cab6" providerId="ADAL" clId="{EBF1DB72-4B0C-491D-B056-2E36295B3F09}" dt="2021-01-25T17:03:24.206" v="4201" actId="164"/>
          <ac:picMkLst>
            <pc:docMk/>
            <pc:sldMk cId="3061116432" sldId="272"/>
            <ac:picMk id="2052" creationId="{F6E06659-C4D0-4B74-B528-F5BB4725A532}"/>
          </ac:picMkLst>
        </pc:picChg>
        <pc:picChg chg="del">
          <ac:chgData name="Matthew" userId="871c9742-3eb5-4684-b872-45fda885cab6" providerId="ADAL" clId="{EBF1DB72-4B0C-491D-B056-2E36295B3F09}" dt="2021-01-25T14:50:47.348" v="462" actId="478"/>
          <ac:picMkLst>
            <pc:docMk/>
            <pc:sldMk cId="3061116432" sldId="272"/>
            <ac:picMk id="3074" creationId="{E1FE9329-3690-46FD-9B8A-F2F5731068A5}"/>
          </ac:picMkLst>
        </pc:picChg>
        <pc:cxnChg chg="add mod">
          <ac:chgData name="Matthew" userId="871c9742-3eb5-4684-b872-45fda885cab6" providerId="ADAL" clId="{EBF1DB72-4B0C-491D-B056-2E36295B3F09}" dt="2021-01-25T17:09:17.761" v="4281" actId="14100"/>
          <ac:cxnSpMkLst>
            <pc:docMk/>
            <pc:sldMk cId="3061116432" sldId="272"/>
            <ac:cxnSpMk id="63" creationId="{8273AA19-7C15-4A41-A494-59716EAF2F2C}"/>
          </ac:cxnSpMkLst>
        </pc:cxnChg>
      </pc:sldChg>
      <pc:sldChg chg="addSp delSp modSp add del ord">
        <pc:chgData name="Matthew" userId="871c9742-3eb5-4684-b872-45fda885cab6" providerId="ADAL" clId="{EBF1DB72-4B0C-491D-B056-2E36295B3F09}" dt="2021-01-25T20:41:46.937" v="5848" actId="478"/>
        <pc:sldMkLst>
          <pc:docMk/>
          <pc:sldMk cId="2381511532" sldId="273"/>
        </pc:sldMkLst>
        <pc:spChg chg="del">
          <ac:chgData name="Matthew" userId="871c9742-3eb5-4684-b872-45fda885cab6" providerId="ADAL" clId="{EBF1DB72-4B0C-491D-B056-2E36295B3F09}" dt="2021-01-25T15:02:41.663" v="476" actId="478"/>
          <ac:spMkLst>
            <pc:docMk/>
            <pc:sldMk cId="2381511532" sldId="273"/>
            <ac:spMk id="2" creationId="{9BE251D1-58CD-4C39-99DC-F197A519C54B}"/>
          </ac:spMkLst>
        </pc:spChg>
        <pc:spChg chg="del">
          <ac:chgData name="Matthew" userId="871c9742-3eb5-4684-b872-45fda885cab6" providerId="ADAL" clId="{EBF1DB72-4B0C-491D-B056-2E36295B3F09}" dt="2021-01-25T15:02:43.144" v="477" actId="478"/>
          <ac:spMkLst>
            <pc:docMk/>
            <pc:sldMk cId="2381511532" sldId="273"/>
            <ac:spMk id="3" creationId="{3434EF60-7B50-4A54-BEB6-9642D19DA20D}"/>
          </ac:spMkLst>
        </pc:spChg>
        <pc:spChg chg="add del mod">
          <ac:chgData name="Matthew" userId="871c9742-3eb5-4684-b872-45fda885cab6" providerId="ADAL" clId="{EBF1DB72-4B0C-491D-B056-2E36295B3F09}" dt="2021-01-25T20:41:46.937" v="5848" actId="478"/>
          <ac:spMkLst>
            <pc:docMk/>
            <pc:sldMk cId="2381511532" sldId="273"/>
            <ac:spMk id="4" creationId="{C8F1FE89-9FFB-422C-97E9-1883AC1F1F17}"/>
          </ac:spMkLst>
        </pc:spChg>
        <pc:spChg chg="add del mod">
          <ac:chgData name="Matthew" userId="871c9742-3eb5-4684-b872-45fda885cab6" providerId="ADAL" clId="{EBF1DB72-4B0C-491D-B056-2E36295B3F09}" dt="2021-01-25T20:41:44.552" v="5846" actId="478"/>
          <ac:spMkLst>
            <pc:docMk/>
            <pc:sldMk cId="2381511532" sldId="273"/>
            <ac:spMk id="5" creationId="{E6402A9E-3458-413A-814D-71E9A35F54E5}"/>
          </ac:spMkLst>
        </pc:spChg>
        <pc:spChg chg="add mod">
          <ac:chgData name="Matthew" userId="871c9742-3eb5-4684-b872-45fda885cab6" providerId="ADAL" clId="{EBF1DB72-4B0C-491D-B056-2E36295B3F09}" dt="2021-01-25T15:10:06.007" v="605" actId="20577"/>
          <ac:spMkLst>
            <pc:docMk/>
            <pc:sldMk cId="2381511532" sldId="273"/>
            <ac:spMk id="6" creationId="{D6F573A7-B62D-4659-9FD4-C409F2880DF4}"/>
          </ac:spMkLst>
        </pc:spChg>
        <pc:spChg chg="add mod">
          <ac:chgData name="Matthew" userId="871c9742-3eb5-4684-b872-45fda885cab6" providerId="ADAL" clId="{EBF1DB72-4B0C-491D-B056-2E36295B3F09}" dt="2021-01-25T15:33:49.389" v="638" actId="1076"/>
          <ac:spMkLst>
            <pc:docMk/>
            <pc:sldMk cId="2381511532" sldId="273"/>
            <ac:spMk id="7" creationId="{48B2064C-2BC5-402B-844B-387296EF0ECF}"/>
          </ac:spMkLst>
        </pc:spChg>
        <pc:spChg chg="add mod">
          <ac:chgData name="Matthew" userId="871c9742-3eb5-4684-b872-45fda885cab6" providerId="ADAL" clId="{EBF1DB72-4B0C-491D-B056-2E36295B3F09}" dt="2021-01-25T15:42:23.597" v="661" actId="1076"/>
          <ac:spMkLst>
            <pc:docMk/>
            <pc:sldMk cId="2381511532" sldId="273"/>
            <ac:spMk id="8" creationId="{65FCEA0C-1BC9-4AFF-A7A2-9AA9AD4913D4}"/>
          </ac:spMkLst>
        </pc:spChg>
      </pc:sldChg>
      <pc:sldChg chg="addSp delSp modSp add mod setBg">
        <pc:chgData name="Matthew" userId="871c9742-3eb5-4684-b872-45fda885cab6" providerId="ADAL" clId="{EBF1DB72-4B0C-491D-B056-2E36295B3F09}" dt="2021-01-25T21:01:20.639" v="6134" actId="1076"/>
        <pc:sldMkLst>
          <pc:docMk/>
          <pc:sldMk cId="797631141" sldId="274"/>
        </pc:sldMkLst>
        <pc:spChg chg="del">
          <ac:chgData name="Matthew" userId="871c9742-3eb5-4684-b872-45fda885cab6" providerId="ADAL" clId="{EBF1DB72-4B0C-491D-B056-2E36295B3F09}" dt="2021-01-25T16:30:21.396" v="1669" actId="478"/>
          <ac:spMkLst>
            <pc:docMk/>
            <pc:sldMk cId="797631141" sldId="274"/>
            <ac:spMk id="2" creationId="{17DE0853-3E40-4B40-969E-ABC1F7A0A7AE}"/>
          </ac:spMkLst>
        </pc:spChg>
        <pc:spChg chg="add">
          <ac:chgData name="Matthew" userId="871c9742-3eb5-4684-b872-45fda885cab6" providerId="ADAL" clId="{EBF1DB72-4B0C-491D-B056-2E36295B3F09}" dt="2021-01-25T20:44:22.990" v="5858"/>
          <ac:spMkLst>
            <pc:docMk/>
            <pc:sldMk cId="797631141" sldId="274"/>
            <ac:spMk id="2" creationId="{54204A69-0A93-4F4C-87BB-4E30B09AAC22}"/>
          </ac:spMkLst>
        </pc:spChg>
        <pc:spChg chg="add del">
          <ac:chgData name="Matthew" userId="871c9742-3eb5-4684-b872-45fda885cab6" providerId="ADAL" clId="{EBF1DB72-4B0C-491D-B056-2E36295B3F09}" dt="2021-01-25T20:44:31.380" v="5862"/>
          <ac:spMkLst>
            <pc:docMk/>
            <pc:sldMk cId="797631141" sldId="274"/>
            <ac:spMk id="3" creationId="{204AB85A-A4DC-481D-8F1D-92AB20902136}"/>
          </ac:spMkLst>
        </pc:spChg>
        <pc:spChg chg="del">
          <ac:chgData name="Matthew" userId="871c9742-3eb5-4684-b872-45fda885cab6" providerId="ADAL" clId="{EBF1DB72-4B0C-491D-B056-2E36295B3F09}" dt="2021-01-25T16:30:23.304" v="1670" actId="478"/>
          <ac:spMkLst>
            <pc:docMk/>
            <pc:sldMk cId="797631141" sldId="274"/>
            <ac:spMk id="3" creationId="{F6116102-24FE-4292-BEAC-0307ED8016E6}"/>
          </ac:spMkLst>
        </pc:spChg>
        <pc:spChg chg="add del">
          <ac:chgData name="Matthew" userId="871c9742-3eb5-4684-b872-45fda885cab6" providerId="ADAL" clId="{EBF1DB72-4B0C-491D-B056-2E36295B3F09}" dt="2021-01-25T20:44:49.635" v="5866"/>
          <ac:spMkLst>
            <pc:docMk/>
            <pc:sldMk cId="797631141" sldId="274"/>
            <ac:spMk id="4" creationId="{D438A6B6-D638-4671-B7D2-1E01FEB7957B}"/>
          </ac:spMkLst>
        </pc:spChg>
        <pc:spChg chg="add mod">
          <ac:chgData name="Matthew" userId="871c9742-3eb5-4684-b872-45fda885cab6" providerId="ADAL" clId="{EBF1DB72-4B0C-491D-B056-2E36295B3F09}" dt="2021-01-25T16:56:07.547" v="4024" actId="207"/>
          <ac:spMkLst>
            <pc:docMk/>
            <pc:sldMk cId="797631141" sldId="274"/>
            <ac:spMk id="5" creationId="{744FE6F5-B324-4C00-BE87-259704BB97DB}"/>
          </ac:spMkLst>
        </pc:spChg>
        <pc:spChg chg="add del">
          <ac:chgData name="Matthew" userId="871c9742-3eb5-4684-b872-45fda885cab6" providerId="ADAL" clId="{EBF1DB72-4B0C-491D-B056-2E36295B3F09}" dt="2021-01-25T20:44:53.146" v="5868"/>
          <ac:spMkLst>
            <pc:docMk/>
            <pc:sldMk cId="797631141" sldId="274"/>
            <ac:spMk id="6" creationId="{232B86AE-13AB-4320-AA99-8718B345016B}"/>
          </ac:spMkLst>
        </pc:spChg>
        <pc:spChg chg="add mod">
          <ac:chgData name="Matthew" userId="871c9742-3eb5-4684-b872-45fda885cab6" providerId="ADAL" clId="{EBF1DB72-4B0C-491D-B056-2E36295B3F09}" dt="2021-01-25T17:01:50.368" v="4193" actId="14100"/>
          <ac:spMkLst>
            <pc:docMk/>
            <pc:sldMk cId="797631141" sldId="274"/>
            <ac:spMk id="7" creationId="{016B380A-7AD3-4322-B64F-0E0E7476F89E}"/>
          </ac:spMkLst>
        </pc:spChg>
        <pc:spChg chg="add del">
          <ac:chgData name="Matthew" userId="871c9742-3eb5-4684-b872-45fda885cab6" providerId="ADAL" clId="{EBF1DB72-4B0C-491D-B056-2E36295B3F09}" dt="2021-01-25T16:30:53.010" v="1675" actId="26606"/>
          <ac:spMkLst>
            <pc:docMk/>
            <pc:sldMk cId="797631141" sldId="274"/>
            <ac:spMk id="9" creationId="{82A5F716-98EF-42EF-A471-87C6DFDCC799}"/>
          </ac:spMkLst>
        </pc:spChg>
        <pc:spChg chg="add del">
          <ac:chgData name="Matthew" userId="871c9742-3eb5-4684-b872-45fda885cab6" providerId="ADAL" clId="{EBF1DB72-4B0C-491D-B056-2E36295B3F09}" dt="2021-01-25T16:30:53.010" v="1675" actId="26606"/>
          <ac:spMkLst>
            <pc:docMk/>
            <pc:sldMk cId="797631141" sldId="274"/>
            <ac:spMk id="11" creationId="{B87687D8-4EF1-4EF2-BF7E-74BB4A3D1806}"/>
          </ac:spMkLst>
        </pc:spChg>
        <pc:spChg chg="add mod">
          <ac:chgData name="Matthew" userId="871c9742-3eb5-4684-b872-45fda885cab6" providerId="ADAL" clId="{EBF1DB72-4B0C-491D-B056-2E36295B3F09}" dt="2021-01-25T16:54:04.510" v="4003" actId="1076"/>
          <ac:spMkLst>
            <pc:docMk/>
            <pc:sldMk cId="797631141" sldId="274"/>
            <ac:spMk id="18" creationId="{558A24D9-646C-49EF-B30A-53C8F873B3AA}"/>
          </ac:spMkLst>
        </pc:spChg>
        <pc:spChg chg="add mod">
          <ac:chgData name="Matthew" userId="871c9742-3eb5-4684-b872-45fda885cab6" providerId="ADAL" clId="{EBF1DB72-4B0C-491D-B056-2E36295B3F09}" dt="2021-01-25T16:59:22.459" v="4160" actId="14100"/>
          <ac:spMkLst>
            <pc:docMk/>
            <pc:sldMk cId="797631141" sldId="274"/>
            <ac:spMk id="20" creationId="{C306AA7C-9FEE-40E8-B90E-B99F4E8C95F3}"/>
          </ac:spMkLst>
        </pc:spChg>
        <pc:spChg chg="add mod">
          <ac:chgData name="Matthew" userId="871c9742-3eb5-4684-b872-45fda885cab6" providerId="ADAL" clId="{EBF1DB72-4B0C-491D-B056-2E36295B3F09}" dt="2021-01-25T20:44:49.232" v="5865" actId="1076"/>
          <ac:spMkLst>
            <pc:docMk/>
            <pc:sldMk cId="797631141" sldId="274"/>
            <ac:spMk id="22" creationId="{24EB28B4-BAFD-4213-A234-974597005234}"/>
          </ac:spMkLst>
        </pc:spChg>
        <pc:spChg chg="add mod">
          <ac:chgData name="Matthew" userId="871c9742-3eb5-4684-b872-45fda885cab6" providerId="ADAL" clId="{EBF1DB72-4B0C-491D-B056-2E36295B3F09}" dt="2021-01-25T17:00:11.995" v="4163" actId="20577"/>
          <ac:spMkLst>
            <pc:docMk/>
            <pc:sldMk cId="797631141" sldId="274"/>
            <ac:spMk id="24" creationId="{EFEC7AFC-6943-4CC5-B228-2DC98C56981D}"/>
          </ac:spMkLst>
        </pc:spChg>
        <pc:spChg chg="add mod">
          <ac:chgData name="Matthew" userId="871c9742-3eb5-4684-b872-45fda885cab6" providerId="ADAL" clId="{EBF1DB72-4B0C-491D-B056-2E36295B3F09}" dt="2021-01-25T16:54:19.567" v="4013" actId="1076"/>
          <ac:spMkLst>
            <pc:docMk/>
            <pc:sldMk cId="797631141" sldId="274"/>
            <ac:spMk id="27" creationId="{19BFB9EB-F0AF-4F18-BACB-5554D7A222B8}"/>
          </ac:spMkLst>
        </pc:spChg>
        <pc:spChg chg="add mod ord">
          <ac:chgData name="Matthew" userId="871c9742-3eb5-4684-b872-45fda885cab6" providerId="ADAL" clId="{EBF1DB72-4B0C-491D-B056-2E36295B3F09}" dt="2021-01-25T16:55:57.745" v="4023" actId="14100"/>
          <ac:spMkLst>
            <pc:docMk/>
            <pc:sldMk cId="797631141" sldId="274"/>
            <ac:spMk id="30" creationId="{0F68008A-5BE4-4ED9-AD81-354B97CF6E2B}"/>
          </ac:spMkLst>
        </pc:spChg>
        <pc:spChg chg="add mod">
          <ac:chgData name="Matthew" userId="871c9742-3eb5-4684-b872-45fda885cab6" providerId="ADAL" clId="{EBF1DB72-4B0C-491D-B056-2E36295B3F09}" dt="2021-01-25T20:46:39.084" v="6021" actId="20577"/>
          <ac:spMkLst>
            <pc:docMk/>
            <pc:sldMk cId="797631141" sldId="274"/>
            <ac:spMk id="33" creationId="{AAD99F05-053F-4D96-B260-AEFD11AA32AB}"/>
          </ac:spMkLst>
        </pc:spChg>
        <pc:spChg chg="add mod">
          <ac:chgData name="Matthew" userId="871c9742-3eb5-4684-b872-45fda885cab6" providerId="ADAL" clId="{EBF1DB72-4B0C-491D-B056-2E36295B3F09}" dt="2021-01-25T21:00:53.888" v="6129" actId="20577"/>
          <ac:spMkLst>
            <pc:docMk/>
            <pc:sldMk cId="797631141" sldId="274"/>
            <ac:spMk id="34" creationId="{C47EB152-7C2F-41B1-874A-1EE9299E42E6}"/>
          </ac:spMkLst>
        </pc:spChg>
        <pc:spChg chg="add mod">
          <ac:chgData name="Matthew" userId="871c9742-3eb5-4684-b872-45fda885cab6" providerId="ADAL" clId="{EBF1DB72-4B0C-491D-B056-2E36295B3F09}" dt="2021-01-25T21:01:19.081" v="6133" actId="1076"/>
          <ac:spMkLst>
            <pc:docMk/>
            <pc:sldMk cId="797631141" sldId="274"/>
            <ac:spMk id="35" creationId="{6720DB73-1213-4B10-8DC5-B7EBCBBE6317}"/>
          </ac:spMkLst>
        </pc:spChg>
        <pc:spChg chg="add mod">
          <ac:chgData name="Matthew" userId="871c9742-3eb5-4684-b872-45fda885cab6" providerId="ADAL" clId="{EBF1DB72-4B0C-491D-B056-2E36295B3F09}" dt="2021-01-25T20:45:51.588" v="5883" actId="1076"/>
          <ac:spMkLst>
            <pc:docMk/>
            <pc:sldMk cId="797631141" sldId="274"/>
            <ac:spMk id="45" creationId="{CCC1FDDB-231B-4D1A-825E-B803C982F4EC}"/>
          </ac:spMkLst>
        </pc:spChg>
        <pc:picChg chg="add del mod">
          <ac:chgData name="Matthew" userId="871c9742-3eb5-4684-b872-45fda885cab6" providerId="ADAL" clId="{EBF1DB72-4B0C-491D-B056-2E36295B3F09}" dt="2021-01-25T16:30:59.005" v="1680" actId="478"/>
          <ac:picMkLst>
            <pc:docMk/>
            <pc:sldMk cId="797631141" sldId="274"/>
            <ac:picMk id="4" creationId="{6B834FAF-A341-48D9-B842-7B90992809CB}"/>
          </ac:picMkLst>
        </pc:picChg>
        <pc:picChg chg="add mod">
          <ac:chgData name="Matthew" userId="871c9742-3eb5-4684-b872-45fda885cab6" providerId="ADAL" clId="{EBF1DB72-4B0C-491D-B056-2E36295B3F09}" dt="2021-01-25T16:34:38.775" v="1935" actId="14100"/>
          <ac:picMkLst>
            <pc:docMk/>
            <pc:sldMk cId="797631141" sldId="274"/>
            <ac:picMk id="8" creationId="{8F66B688-BC9E-4049-9F8B-230F0A79E7B9}"/>
          </ac:picMkLst>
        </pc:picChg>
        <pc:picChg chg="add del mod">
          <ac:chgData name="Matthew" userId="871c9742-3eb5-4684-b872-45fda885cab6" providerId="ADAL" clId="{EBF1DB72-4B0C-491D-B056-2E36295B3F09}" dt="2021-01-25T16:58:24.772" v="4035" actId="478"/>
          <ac:picMkLst>
            <pc:docMk/>
            <pc:sldMk cId="797631141" sldId="274"/>
            <ac:picMk id="10" creationId="{6D7DA3A2-8711-4939-BB80-DF8517487064}"/>
          </ac:picMkLst>
        </pc:picChg>
        <pc:picChg chg="add del">
          <ac:chgData name="Matthew" userId="871c9742-3eb5-4684-b872-45fda885cab6" providerId="ADAL" clId="{EBF1DB72-4B0C-491D-B056-2E36295B3F09}" dt="2021-01-25T16:30:54.440" v="1677" actId="26606"/>
          <ac:picMkLst>
            <pc:docMk/>
            <pc:sldMk cId="797631141" sldId="274"/>
            <ac:picMk id="13" creationId="{7309214B-9B60-4A94-88B5-44CB8D263285}"/>
          </ac:picMkLst>
        </pc:picChg>
        <pc:picChg chg="add mod">
          <ac:chgData name="Matthew" userId="871c9742-3eb5-4684-b872-45fda885cab6" providerId="ADAL" clId="{EBF1DB72-4B0C-491D-B056-2E36295B3F09}" dt="2021-01-25T20:42:47.194" v="5851"/>
          <ac:picMkLst>
            <pc:docMk/>
            <pc:sldMk cId="797631141" sldId="274"/>
            <ac:picMk id="14" creationId="{95C690A6-F0B8-4CF8-B37F-27879F90D000}"/>
          </ac:picMkLst>
        </pc:picChg>
        <pc:picChg chg="add del mod">
          <ac:chgData name="Matthew" userId="871c9742-3eb5-4684-b872-45fda885cab6" providerId="ADAL" clId="{EBF1DB72-4B0C-491D-B056-2E36295B3F09}" dt="2021-01-25T16:40:31.557" v="2691" actId="478"/>
          <ac:picMkLst>
            <pc:docMk/>
            <pc:sldMk cId="797631141" sldId="274"/>
            <ac:picMk id="15" creationId="{664D9E22-902C-4677-B995-989D6CBF6BE1}"/>
          </ac:picMkLst>
        </pc:picChg>
        <pc:picChg chg="add mod">
          <ac:chgData name="Matthew" userId="871c9742-3eb5-4684-b872-45fda885cab6" providerId="ADAL" clId="{EBF1DB72-4B0C-491D-B056-2E36295B3F09}" dt="2021-01-25T20:41:57.069" v="5849"/>
          <ac:picMkLst>
            <pc:docMk/>
            <pc:sldMk cId="797631141" sldId="274"/>
            <ac:picMk id="16" creationId="{BFD781D3-1D80-461A-AD9B-BF8B7AC8D5C9}"/>
          </ac:picMkLst>
        </pc:picChg>
        <pc:picChg chg="add mod">
          <ac:chgData name="Matthew" userId="871c9742-3eb5-4684-b872-45fda885cab6" providerId="ADAL" clId="{EBF1DB72-4B0C-491D-B056-2E36295B3F09}" dt="2021-01-25T20:42:00.667" v="5850"/>
          <ac:picMkLst>
            <pc:docMk/>
            <pc:sldMk cId="797631141" sldId="274"/>
            <ac:picMk id="21" creationId="{6A00856F-5094-48B3-AAA5-E215EAB2F42B}"/>
          </ac:picMkLst>
        </pc:picChg>
        <pc:picChg chg="add mod">
          <ac:chgData name="Matthew" userId="871c9742-3eb5-4684-b872-45fda885cab6" providerId="ADAL" clId="{EBF1DB72-4B0C-491D-B056-2E36295B3F09}" dt="2021-01-25T20:41:16.716" v="5844"/>
          <ac:picMkLst>
            <pc:docMk/>
            <pc:sldMk cId="797631141" sldId="274"/>
            <ac:picMk id="25" creationId="{2459901E-CCAE-467D-9C3E-0E7FC3858647}"/>
          </ac:picMkLst>
        </pc:picChg>
        <pc:picChg chg="add mod">
          <ac:chgData name="Matthew" userId="871c9742-3eb5-4684-b872-45fda885cab6" providerId="ADAL" clId="{EBF1DB72-4B0C-491D-B056-2E36295B3F09}" dt="2021-01-25T20:41:21.171" v="5845"/>
          <ac:picMkLst>
            <pc:docMk/>
            <pc:sldMk cId="797631141" sldId="274"/>
            <ac:picMk id="26" creationId="{C2573BB4-D649-4F26-9757-045D868EC3FA}"/>
          </ac:picMkLst>
        </pc:picChg>
        <pc:picChg chg="add mod modCrop">
          <ac:chgData name="Matthew" userId="871c9742-3eb5-4684-b872-45fda885cab6" providerId="ADAL" clId="{EBF1DB72-4B0C-491D-B056-2E36295B3F09}" dt="2021-01-25T16:58:30.007" v="4036" actId="1076"/>
          <ac:picMkLst>
            <pc:docMk/>
            <pc:sldMk cId="797631141" sldId="274"/>
            <ac:picMk id="31" creationId="{D4F85E8A-AA42-4E7C-BDC9-62C67D21F988}"/>
          </ac:picMkLst>
        </pc:picChg>
        <pc:picChg chg="add del">
          <ac:chgData name="Matthew" userId="871c9742-3eb5-4684-b872-45fda885cab6" providerId="ADAL" clId="{EBF1DB72-4B0C-491D-B056-2E36295B3F09}" dt="2021-01-25T16:59:02.782" v="4121"/>
          <ac:picMkLst>
            <pc:docMk/>
            <pc:sldMk cId="797631141" sldId="274"/>
            <ac:picMk id="33" creationId="{0A070969-7ED4-4AD4-A756-B8F07A5E8CBF}"/>
          </ac:picMkLst>
        </pc:picChg>
        <pc:picChg chg="add mod">
          <ac:chgData name="Matthew" userId="871c9742-3eb5-4684-b872-45fda885cab6" providerId="ADAL" clId="{EBF1DB72-4B0C-491D-B056-2E36295B3F09}" dt="2021-01-25T21:01:20.639" v="6134" actId="1076"/>
          <ac:picMkLst>
            <pc:docMk/>
            <pc:sldMk cId="797631141" sldId="274"/>
            <ac:picMk id="1026" creationId="{6C1247B1-571D-425A-B27A-4FB3166AB538}"/>
          </ac:picMkLst>
        </pc:picChg>
        <pc:picChg chg="add mod">
          <ac:chgData name="Matthew" userId="871c9742-3eb5-4684-b872-45fda885cab6" providerId="ADAL" clId="{EBF1DB72-4B0C-491D-B056-2E36295B3F09}" dt="2021-01-25T20:45:24.775" v="5876" actId="14100"/>
          <ac:picMkLst>
            <pc:docMk/>
            <pc:sldMk cId="797631141" sldId="274"/>
            <ac:picMk id="1036" creationId="{D4C715C2-0D6E-4E72-B2F6-F2D796CA29F3}"/>
          </ac:picMkLst>
        </pc:picChg>
        <pc:picChg chg="add mod">
          <ac:chgData name="Matthew" userId="871c9742-3eb5-4684-b872-45fda885cab6" providerId="ADAL" clId="{EBF1DB72-4B0C-491D-B056-2E36295B3F09}" dt="2021-01-25T20:42:50.989" v="5852"/>
          <ac:picMkLst>
            <pc:docMk/>
            <pc:sldMk cId="797631141" sldId="274"/>
            <ac:picMk id="3074" creationId="{7BFF6D6B-9B3A-4D96-AB4D-59E3E2A4C693}"/>
          </ac:picMkLst>
        </pc:picChg>
        <pc:picChg chg="add mod">
          <ac:chgData name="Matthew" userId="871c9742-3eb5-4684-b872-45fda885cab6" providerId="ADAL" clId="{EBF1DB72-4B0C-491D-B056-2E36295B3F09}" dt="2021-01-25T20:41:12.499" v="5843"/>
          <ac:picMkLst>
            <pc:docMk/>
            <pc:sldMk cId="797631141" sldId="274"/>
            <ac:picMk id="3076" creationId="{14B0A105-DC16-447B-9A7E-8C6342C54E70}"/>
          </ac:picMkLst>
        </pc:picChg>
        <pc:cxnChg chg="add mod">
          <ac:chgData name="Matthew" userId="871c9742-3eb5-4684-b872-45fda885cab6" providerId="ADAL" clId="{EBF1DB72-4B0C-491D-B056-2E36295B3F09}" dt="2021-01-25T16:34:57.696" v="1939" actId="14100"/>
          <ac:cxnSpMkLst>
            <pc:docMk/>
            <pc:sldMk cId="797631141" sldId="274"/>
            <ac:cxnSpMk id="12" creationId="{B5B7B887-5EA4-424C-BD9E-5B754C095A7E}"/>
          </ac:cxnSpMkLst>
        </pc:cxnChg>
        <pc:cxnChg chg="add mod">
          <ac:chgData name="Matthew" userId="871c9742-3eb5-4684-b872-45fda885cab6" providerId="ADAL" clId="{EBF1DB72-4B0C-491D-B056-2E36295B3F09}" dt="2021-01-25T16:41:31.937" v="2701" actId="1076"/>
          <ac:cxnSpMkLst>
            <pc:docMk/>
            <pc:sldMk cId="797631141" sldId="274"/>
            <ac:cxnSpMk id="17" creationId="{56DEC386-D96B-494C-B1F7-F87B2824B825}"/>
          </ac:cxnSpMkLst>
        </pc:cxnChg>
        <pc:cxnChg chg="add mod">
          <ac:chgData name="Matthew" userId="871c9742-3eb5-4684-b872-45fda885cab6" providerId="ADAL" clId="{EBF1DB72-4B0C-491D-B056-2E36295B3F09}" dt="2021-01-25T20:44:26.858" v="5860" actId="1076"/>
          <ac:cxnSpMkLst>
            <pc:docMk/>
            <pc:sldMk cId="797631141" sldId="274"/>
            <ac:cxnSpMk id="19" creationId="{9D40432E-029A-4299-80CC-BB04124B5399}"/>
          </ac:cxnSpMkLst>
        </pc:cxnChg>
        <pc:cxnChg chg="add mod">
          <ac:chgData name="Matthew" userId="871c9742-3eb5-4684-b872-45fda885cab6" providerId="ADAL" clId="{EBF1DB72-4B0C-491D-B056-2E36295B3F09}" dt="2021-01-25T16:54:12.913" v="4012" actId="1035"/>
          <ac:cxnSpMkLst>
            <pc:docMk/>
            <pc:sldMk cId="797631141" sldId="274"/>
            <ac:cxnSpMk id="23" creationId="{5128EFF2-3DCA-4824-9B10-2F33CA2B85B7}"/>
          </ac:cxnSpMkLst>
        </pc:cxnChg>
        <pc:cxnChg chg="add mod">
          <ac:chgData name="Matthew" userId="871c9742-3eb5-4684-b872-45fda885cab6" providerId="ADAL" clId="{EBF1DB72-4B0C-491D-B056-2E36295B3F09}" dt="2021-01-25T16:54:48.773" v="4015" actId="1076"/>
          <ac:cxnSpMkLst>
            <pc:docMk/>
            <pc:sldMk cId="797631141" sldId="274"/>
            <ac:cxnSpMk id="28" creationId="{4994263F-5EE5-4D84-B133-D48C9DD96C5E}"/>
          </ac:cxnSpMkLst>
        </pc:cxnChg>
        <pc:cxnChg chg="add del mod">
          <ac:chgData name="Matthew" userId="871c9742-3eb5-4684-b872-45fda885cab6" providerId="ADAL" clId="{EBF1DB72-4B0C-491D-B056-2E36295B3F09}" dt="2021-01-25T17:27:08.103" v="5518" actId="478"/>
          <ac:cxnSpMkLst>
            <pc:docMk/>
            <pc:sldMk cId="797631141" sldId="274"/>
            <ac:cxnSpMk id="34" creationId="{D1C39A8A-AA4E-4824-A1FB-EB054D5E8918}"/>
          </ac:cxnSpMkLst>
        </pc:cxnChg>
        <pc:cxnChg chg="add del mod">
          <ac:chgData name="Matthew" userId="871c9742-3eb5-4684-b872-45fda885cab6" providerId="ADAL" clId="{EBF1DB72-4B0C-491D-B056-2E36295B3F09}" dt="2021-01-25T17:27:10.437" v="5519" actId="478"/>
          <ac:cxnSpMkLst>
            <pc:docMk/>
            <pc:sldMk cId="797631141" sldId="274"/>
            <ac:cxnSpMk id="37" creationId="{F91A489E-4CAE-42B0-A535-585B9A8EB9AB}"/>
          </ac:cxnSpMkLst>
        </pc:cxnChg>
        <pc:cxnChg chg="add mod">
          <ac:chgData name="Matthew" userId="871c9742-3eb5-4684-b872-45fda885cab6" providerId="ADAL" clId="{EBF1DB72-4B0C-491D-B056-2E36295B3F09}" dt="2021-01-25T17:28:19.676" v="5563" actId="14100"/>
          <ac:cxnSpMkLst>
            <pc:docMk/>
            <pc:sldMk cId="797631141" sldId="274"/>
            <ac:cxnSpMk id="39" creationId="{9D10D5E0-04D3-4A9E-BC36-61CA6808D83B}"/>
          </ac:cxnSpMkLst>
        </pc:cxnChg>
      </pc:sldChg>
      <pc:sldChg chg="addSp delSp modSp add">
        <pc:chgData name="Matthew" userId="871c9742-3eb5-4684-b872-45fda885cab6" providerId="ADAL" clId="{EBF1DB72-4B0C-491D-B056-2E36295B3F09}" dt="2021-01-25T17:26:26.925" v="5507" actId="20577"/>
        <pc:sldMkLst>
          <pc:docMk/>
          <pc:sldMk cId="531656140" sldId="275"/>
        </pc:sldMkLst>
        <pc:spChg chg="add mod">
          <ac:chgData name="Matthew" userId="871c9742-3eb5-4684-b872-45fda885cab6" providerId="ADAL" clId="{EBF1DB72-4B0C-491D-B056-2E36295B3F09}" dt="2021-01-25T17:26:26.925" v="5507" actId="20577"/>
          <ac:spMkLst>
            <pc:docMk/>
            <pc:sldMk cId="531656140" sldId="275"/>
            <ac:spMk id="5" creationId="{527894B8-EBDD-458E-B64E-5EC282D68E3A}"/>
          </ac:spMkLst>
        </pc:spChg>
        <pc:spChg chg="mod">
          <ac:chgData name="Matthew" userId="871c9742-3eb5-4684-b872-45fda885cab6" providerId="ADAL" clId="{EBF1DB72-4B0C-491D-B056-2E36295B3F09}" dt="2021-01-25T17:05:01.570" v="4218" actId="1076"/>
          <ac:spMkLst>
            <pc:docMk/>
            <pc:sldMk cId="531656140" sldId="275"/>
            <ac:spMk id="17" creationId="{BF0D43FA-D812-4688-B020-D9EE42EB3AE2}"/>
          </ac:spMkLst>
        </pc:spChg>
        <pc:spChg chg="mod">
          <ac:chgData name="Matthew" userId="871c9742-3eb5-4684-b872-45fda885cab6" providerId="ADAL" clId="{EBF1DB72-4B0C-491D-B056-2E36295B3F09}" dt="2021-01-25T17:05:09.444" v="4228" actId="1036"/>
          <ac:spMkLst>
            <pc:docMk/>
            <pc:sldMk cId="531656140" sldId="275"/>
            <ac:spMk id="18" creationId="{4D7D95BB-A954-4D33-8BBB-0BBCCFA094AF}"/>
          </ac:spMkLst>
        </pc:spChg>
        <pc:spChg chg="mod">
          <ac:chgData name="Matthew" userId="871c9742-3eb5-4684-b872-45fda885cab6" providerId="ADAL" clId="{EBF1DB72-4B0C-491D-B056-2E36295B3F09}" dt="2021-01-25T17:05:13.444" v="4238" actId="1036"/>
          <ac:spMkLst>
            <pc:docMk/>
            <pc:sldMk cId="531656140" sldId="275"/>
            <ac:spMk id="20" creationId="{963DEA0B-CBE0-47F4-A1C2-1B319C8A9055}"/>
          </ac:spMkLst>
        </pc:spChg>
        <pc:spChg chg="mod">
          <ac:chgData name="Matthew" userId="871c9742-3eb5-4684-b872-45fda885cab6" providerId="ADAL" clId="{EBF1DB72-4B0C-491D-B056-2E36295B3F09}" dt="2021-01-25T17:04:51.202" v="4217" actId="1076"/>
          <ac:spMkLst>
            <pc:docMk/>
            <pc:sldMk cId="531656140" sldId="275"/>
            <ac:spMk id="38" creationId="{D295E04D-D72B-480C-BB56-0EE684631378}"/>
          </ac:spMkLst>
        </pc:spChg>
        <pc:spChg chg="mod">
          <ac:chgData name="Matthew" userId="871c9742-3eb5-4684-b872-45fda885cab6" providerId="ADAL" clId="{EBF1DB72-4B0C-491D-B056-2E36295B3F09}" dt="2021-01-25T17:04:51.202" v="4217" actId="1076"/>
          <ac:spMkLst>
            <pc:docMk/>
            <pc:sldMk cId="531656140" sldId="275"/>
            <ac:spMk id="41" creationId="{158FF8D6-3297-477C-8208-48274FDB3A9A}"/>
          </ac:spMkLst>
        </pc:spChg>
        <pc:spChg chg="mod">
          <ac:chgData name="Matthew" userId="871c9742-3eb5-4684-b872-45fda885cab6" providerId="ADAL" clId="{EBF1DB72-4B0C-491D-B056-2E36295B3F09}" dt="2021-01-25T17:06:13.677" v="4244" actId="1076"/>
          <ac:spMkLst>
            <pc:docMk/>
            <pc:sldMk cId="531656140" sldId="275"/>
            <ac:spMk id="46" creationId="{D47E82CD-06A7-4454-B1BA-B3DE04F77FC0}"/>
          </ac:spMkLst>
        </pc:spChg>
        <pc:spChg chg="add mod">
          <ac:chgData name="Matthew" userId="871c9742-3eb5-4684-b872-45fda885cab6" providerId="ADAL" clId="{EBF1DB72-4B0C-491D-B056-2E36295B3F09}" dt="2021-01-25T17:05:37.092" v="4241" actId="1076"/>
          <ac:spMkLst>
            <pc:docMk/>
            <pc:sldMk cId="531656140" sldId="275"/>
            <ac:spMk id="51" creationId="{94583B5B-4D36-488F-930F-463E5F817E69}"/>
          </ac:spMkLst>
        </pc:spChg>
        <pc:spChg chg="add mod">
          <ac:chgData name="Matthew" userId="871c9742-3eb5-4684-b872-45fda885cab6" providerId="ADAL" clId="{EBF1DB72-4B0C-491D-B056-2E36295B3F09}" dt="2021-01-25T17:05:37.092" v="4241" actId="1076"/>
          <ac:spMkLst>
            <pc:docMk/>
            <pc:sldMk cId="531656140" sldId="275"/>
            <ac:spMk id="52" creationId="{6D7AF0DA-A849-4265-A5B2-58FCB0EF29BD}"/>
          </ac:spMkLst>
        </pc:spChg>
        <pc:spChg chg="mod">
          <ac:chgData name="Matthew" userId="871c9742-3eb5-4684-b872-45fda885cab6" providerId="ADAL" clId="{EBF1DB72-4B0C-491D-B056-2E36295B3F09}" dt="2021-01-25T17:07:14.512" v="4255" actId="20577"/>
          <ac:spMkLst>
            <pc:docMk/>
            <pc:sldMk cId="531656140" sldId="275"/>
            <ac:spMk id="55" creationId="{690A208B-C143-4BF2-B0C4-EE8F02BE4DED}"/>
          </ac:spMkLst>
        </pc:spChg>
        <pc:spChg chg="mod">
          <ac:chgData name="Matthew" userId="871c9742-3eb5-4684-b872-45fda885cab6" providerId="ADAL" clId="{EBF1DB72-4B0C-491D-B056-2E36295B3F09}" dt="2021-01-25T17:07:05.504" v="4253" actId="14100"/>
          <ac:spMkLst>
            <pc:docMk/>
            <pc:sldMk cId="531656140" sldId="275"/>
            <ac:spMk id="56" creationId="{70E59372-AAA1-456B-8A07-7E3AF2067BEF}"/>
          </ac:spMkLst>
        </pc:spChg>
        <pc:spChg chg="mod">
          <ac:chgData name="Matthew" userId="871c9742-3eb5-4684-b872-45fda885cab6" providerId="ADAL" clId="{EBF1DB72-4B0C-491D-B056-2E36295B3F09}" dt="2021-01-25T17:08:26.936" v="4273" actId="20577"/>
          <ac:spMkLst>
            <pc:docMk/>
            <pc:sldMk cId="531656140" sldId="275"/>
            <ac:spMk id="61" creationId="{7F69DBF9-59B7-4865-8150-B11F8E7A69A3}"/>
          </ac:spMkLst>
        </pc:spChg>
        <pc:spChg chg="add mod">
          <ac:chgData name="Matthew" userId="871c9742-3eb5-4684-b872-45fda885cab6" providerId="ADAL" clId="{EBF1DB72-4B0C-491D-B056-2E36295B3F09}" dt="2021-01-25T17:15:36.464" v="4499" actId="20577"/>
          <ac:spMkLst>
            <pc:docMk/>
            <pc:sldMk cId="531656140" sldId="275"/>
            <ac:spMk id="62" creationId="{2B0654A4-F13A-44C5-A351-841E86579130}"/>
          </ac:spMkLst>
        </pc:spChg>
        <pc:spChg chg="add del mod">
          <ac:chgData name="Matthew" userId="871c9742-3eb5-4684-b872-45fda885cab6" providerId="ADAL" clId="{EBF1DB72-4B0C-491D-B056-2E36295B3F09}" dt="2021-01-25T17:09:33.081" v="4285" actId="478"/>
          <ac:spMkLst>
            <pc:docMk/>
            <pc:sldMk cId="531656140" sldId="275"/>
            <ac:spMk id="63" creationId="{06BEF352-3A93-43E0-ADEC-BF203CEF0506}"/>
          </ac:spMkLst>
        </pc:spChg>
        <pc:spChg chg="add">
          <ac:chgData name="Matthew" userId="871c9742-3eb5-4684-b872-45fda885cab6" providerId="ADAL" clId="{EBF1DB72-4B0C-491D-B056-2E36295B3F09}" dt="2021-01-25T17:25:22.110" v="5451"/>
          <ac:spMkLst>
            <pc:docMk/>
            <pc:sldMk cId="531656140" sldId="275"/>
            <ac:spMk id="68" creationId="{EC4D9CCE-74A4-4727-B051-BEB17F6E8194}"/>
          </ac:spMkLst>
        </pc:spChg>
        <pc:spChg chg="add">
          <ac:chgData name="Matthew" userId="871c9742-3eb5-4684-b872-45fda885cab6" providerId="ADAL" clId="{EBF1DB72-4B0C-491D-B056-2E36295B3F09}" dt="2021-01-25T17:25:22.110" v="5451"/>
          <ac:spMkLst>
            <pc:docMk/>
            <pc:sldMk cId="531656140" sldId="275"/>
            <ac:spMk id="69" creationId="{35C50CBA-75D5-43A6-9591-86280BFEF6B5}"/>
          </ac:spMkLst>
        </pc:spChg>
        <pc:spChg chg="add mod">
          <ac:chgData name="Matthew" userId="871c9742-3eb5-4684-b872-45fda885cab6" providerId="ADAL" clId="{EBF1DB72-4B0C-491D-B056-2E36295B3F09}" dt="2021-01-25T17:25:38.527" v="5455" actId="404"/>
          <ac:spMkLst>
            <pc:docMk/>
            <pc:sldMk cId="531656140" sldId="275"/>
            <ac:spMk id="70" creationId="{784F767B-A575-4CAC-BABA-31843368C7FA}"/>
          </ac:spMkLst>
        </pc:spChg>
        <pc:spChg chg="add">
          <ac:chgData name="Matthew" userId="871c9742-3eb5-4684-b872-45fda885cab6" providerId="ADAL" clId="{EBF1DB72-4B0C-491D-B056-2E36295B3F09}" dt="2021-01-25T17:25:22.110" v="5451"/>
          <ac:spMkLst>
            <pc:docMk/>
            <pc:sldMk cId="531656140" sldId="275"/>
            <ac:spMk id="73" creationId="{D3BA32CF-E14D-4EFF-87CF-220035815E14}"/>
          </ac:spMkLst>
        </pc:spChg>
        <pc:spChg chg="add">
          <ac:chgData name="Matthew" userId="871c9742-3eb5-4684-b872-45fda885cab6" providerId="ADAL" clId="{EBF1DB72-4B0C-491D-B056-2E36295B3F09}" dt="2021-01-25T17:25:22.110" v="5451"/>
          <ac:spMkLst>
            <pc:docMk/>
            <pc:sldMk cId="531656140" sldId="275"/>
            <ac:spMk id="74" creationId="{71592497-9C27-41E1-A669-5384AFDB230D}"/>
          </ac:spMkLst>
        </pc:spChg>
        <pc:spChg chg="add">
          <ac:chgData name="Matthew" userId="871c9742-3eb5-4684-b872-45fda885cab6" providerId="ADAL" clId="{EBF1DB72-4B0C-491D-B056-2E36295B3F09}" dt="2021-01-25T17:25:22.110" v="5451"/>
          <ac:spMkLst>
            <pc:docMk/>
            <pc:sldMk cId="531656140" sldId="275"/>
            <ac:spMk id="77" creationId="{5714F833-748D-466A-94A0-A6993AC75745}"/>
          </ac:spMkLst>
        </pc:spChg>
        <pc:spChg chg="add">
          <ac:chgData name="Matthew" userId="871c9742-3eb5-4684-b872-45fda885cab6" providerId="ADAL" clId="{EBF1DB72-4B0C-491D-B056-2E36295B3F09}" dt="2021-01-25T17:25:22.110" v="5451"/>
          <ac:spMkLst>
            <pc:docMk/>
            <pc:sldMk cId="531656140" sldId="275"/>
            <ac:spMk id="79" creationId="{79D17CD9-9AA7-4819-A42F-E75587D1FAAE}"/>
          </ac:spMkLst>
        </pc:spChg>
        <pc:grpChg chg="del">
          <ac:chgData name="Matthew" userId="871c9742-3eb5-4684-b872-45fda885cab6" providerId="ADAL" clId="{EBF1DB72-4B0C-491D-B056-2E36295B3F09}" dt="2021-01-25T17:25:21.622" v="5450" actId="478"/>
          <ac:grpSpMkLst>
            <pc:docMk/>
            <pc:sldMk cId="531656140" sldId="275"/>
            <ac:grpSpMk id="2" creationId="{0A50F0BF-2E7C-40AB-8B43-5AE22D5195C2}"/>
          </ac:grpSpMkLst>
        </pc:grpChg>
        <pc:grpChg chg="add mod">
          <ac:chgData name="Matthew" userId="871c9742-3eb5-4684-b872-45fda885cab6" providerId="ADAL" clId="{EBF1DB72-4B0C-491D-B056-2E36295B3F09}" dt="2021-01-25T17:06:09.483" v="4242" actId="1076"/>
          <ac:grpSpMkLst>
            <pc:docMk/>
            <pc:sldMk cId="531656140" sldId="275"/>
            <ac:grpSpMk id="30" creationId="{BE782591-5C54-42E6-95CC-57A559446D8F}"/>
          </ac:grpSpMkLst>
        </pc:grpChg>
        <pc:grpChg chg="add del mod">
          <ac:chgData name="Matthew" userId="871c9742-3eb5-4684-b872-45fda885cab6" providerId="ADAL" clId="{EBF1DB72-4B0C-491D-B056-2E36295B3F09}" dt="2021-01-25T17:08:47.309" v="4276" actId="478"/>
          <ac:grpSpMkLst>
            <pc:docMk/>
            <pc:sldMk cId="531656140" sldId="275"/>
            <ac:grpSpMk id="39" creationId="{61245D39-2850-45FF-B4CC-183E4981E5EE}"/>
          </ac:grpSpMkLst>
        </pc:grpChg>
        <pc:grpChg chg="add mod">
          <ac:chgData name="Matthew" userId="871c9742-3eb5-4684-b872-45fda885cab6" providerId="ADAL" clId="{EBF1DB72-4B0C-491D-B056-2E36295B3F09}" dt="2021-01-25T17:06:18.249" v="4245" actId="1076"/>
          <ac:grpSpMkLst>
            <pc:docMk/>
            <pc:sldMk cId="531656140" sldId="275"/>
            <ac:grpSpMk id="44" creationId="{27BC2639-DE12-4F6E-AEE7-00BC754D3A39}"/>
          </ac:grpSpMkLst>
        </pc:grpChg>
        <pc:grpChg chg="add mod">
          <ac:chgData name="Matthew" userId="871c9742-3eb5-4684-b872-45fda885cab6" providerId="ADAL" clId="{EBF1DB72-4B0C-491D-B056-2E36295B3F09}" dt="2021-01-25T17:06:28.228" v="4246" actId="1076"/>
          <ac:grpSpMkLst>
            <pc:docMk/>
            <pc:sldMk cId="531656140" sldId="275"/>
            <ac:grpSpMk id="47" creationId="{2EDF44CD-4A3A-499C-9ED0-2EAA0D005441}"/>
          </ac:grpSpMkLst>
        </pc:grpChg>
        <pc:grpChg chg="add mod">
          <ac:chgData name="Matthew" userId="871c9742-3eb5-4684-b872-45fda885cab6" providerId="ADAL" clId="{EBF1DB72-4B0C-491D-B056-2E36295B3F09}" dt="2021-01-25T17:07:02.145" v="4252" actId="1076"/>
          <ac:grpSpMkLst>
            <pc:docMk/>
            <pc:sldMk cId="531656140" sldId="275"/>
            <ac:grpSpMk id="53" creationId="{B3F4722A-1537-4CC7-9246-A635AEE69CD7}"/>
          </ac:grpSpMkLst>
        </pc:grpChg>
        <pc:grpChg chg="mod">
          <ac:chgData name="Matthew" userId="871c9742-3eb5-4684-b872-45fda885cab6" providerId="ADAL" clId="{EBF1DB72-4B0C-491D-B056-2E36295B3F09}" dt="2021-01-25T17:07:02.145" v="4252" actId="1076"/>
          <ac:grpSpMkLst>
            <pc:docMk/>
            <pc:sldMk cId="531656140" sldId="275"/>
            <ac:grpSpMk id="54" creationId="{BC9A43EE-A500-4CC4-8B01-66690E3F5ED0}"/>
          </ac:grpSpMkLst>
        </pc:grpChg>
        <pc:grpChg chg="add mod">
          <ac:chgData name="Matthew" userId="871c9742-3eb5-4684-b872-45fda885cab6" providerId="ADAL" clId="{EBF1DB72-4B0C-491D-B056-2E36295B3F09}" dt="2021-01-25T17:08:11.461" v="4266" actId="1076"/>
          <ac:grpSpMkLst>
            <pc:docMk/>
            <pc:sldMk cId="531656140" sldId="275"/>
            <ac:grpSpMk id="58" creationId="{AF65FDAB-54E8-44DA-92D5-DA9C2FDFE01E}"/>
          </ac:grpSpMkLst>
        </pc:grpChg>
        <pc:grpChg chg="add">
          <ac:chgData name="Matthew" userId="871c9742-3eb5-4684-b872-45fda885cab6" providerId="ADAL" clId="{EBF1DB72-4B0C-491D-B056-2E36295B3F09}" dt="2021-01-25T17:25:22.110" v="5451"/>
          <ac:grpSpMkLst>
            <pc:docMk/>
            <pc:sldMk cId="531656140" sldId="275"/>
            <ac:grpSpMk id="65" creationId="{B99F82DB-91BC-48BD-8B8E-AADE3AEECFEC}"/>
          </ac:grpSpMkLst>
        </pc:grpChg>
        <pc:picChg chg="mod">
          <ac:chgData name="Matthew" userId="871c9742-3eb5-4684-b872-45fda885cab6" providerId="ADAL" clId="{EBF1DB72-4B0C-491D-B056-2E36295B3F09}" dt="2021-01-25T17:05:20.616" v="4239" actId="1076"/>
          <ac:picMkLst>
            <pc:docMk/>
            <pc:sldMk cId="531656140" sldId="275"/>
            <ac:picMk id="33" creationId="{4CA8E014-08DE-456D-A728-58C67B123738}"/>
          </ac:picMkLst>
        </pc:picChg>
        <pc:picChg chg="mod">
          <ac:chgData name="Matthew" userId="871c9742-3eb5-4684-b872-45fda885cab6" providerId="ADAL" clId="{EBF1DB72-4B0C-491D-B056-2E36295B3F09}" dt="2021-01-25T17:05:01.570" v="4218" actId="1076"/>
          <ac:picMkLst>
            <pc:docMk/>
            <pc:sldMk cId="531656140" sldId="275"/>
            <ac:picMk id="43" creationId="{3592D878-605B-4FED-842D-EF35759482C5}"/>
          </ac:picMkLst>
        </pc:picChg>
        <pc:picChg chg="mod">
          <ac:chgData name="Matthew" userId="871c9742-3eb5-4684-b872-45fda885cab6" providerId="ADAL" clId="{EBF1DB72-4B0C-491D-B056-2E36295B3F09}" dt="2021-01-25T17:06:57.498" v="4251" actId="1076"/>
          <ac:picMkLst>
            <pc:docMk/>
            <pc:sldMk cId="531656140" sldId="275"/>
            <ac:picMk id="57" creationId="{CCD02422-480D-47E6-BC86-1DF7F5AC372B}"/>
          </ac:picMkLst>
        </pc:picChg>
        <pc:picChg chg="mod">
          <ac:chgData name="Matthew" userId="871c9742-3eb5-4684-b872-45fda885cab6" providerId="ADAL" clId="{EBF1DB72-4B0C-491D-B056-2E36295B3F09}" dt="2021-01-25T17:08:11.461" v="4266" actId="1076"/>
          <ac:picMkLst>
            <pc:docMk/>
            <pc:sldMk cId="531656140" sldId="275"/>
            <ac:picMk id="60" creationId="{4B8535FA-BB46-47D5-83EC-8636DC563C52}"/>
          </ac:picMkLst>
        </pc:picChg>
        <pc:picChg chg="add">
          <ac:chgData name="Matthew" userId="871c9742-3eb5-4684-b872-45fda885cab6" providerId="ADAL" clId="{EBF1DB72-4B0C-491D-B056-2E36295B3F09}" dt="2021-01-25T17:25:22.110" v="5451"/>
          <ac:picMkLst>
            <pc:docMk/>
            <pc:sldMk cId="531656140" sldId="275"/>
            <ac:picMk id="71" creationId="{4BBB5F88-AC24-42C8-AC83-3C8660CD6D1F}"/>
          </ac:picMkLst>
        </pc:picChg>
        <pc:picChg chg="add">
          <ac:chgData name="Matthew" userId="871c9742-3eb5-4684-b872-45fda885cab6" providerId="ADAL" clId="{EBF1DB72-4B0C-491D-B056-2E36295B3F09}" dt="2021-01-25T17:25:22.110" v="5451"/>
          <ac:picMkLst>
            <pc:docMk/>
            <pc:sldMk cId="531656140" sldId="275"/>
            <ac:picMk id="72" creationId="{49618347-B397-41A4-9E1A-A7D1A1E64446}"/>
          </ac:picMkLst>
        </pc:picChg>
        <pc:picChg chg="add">
          <ac:chgData name="Matthew" userId="871c9742-3eb5-4684-b872-45fda885cab6" providerId="ADAL" clId="{EBF1DB72-4B0C-491D-B056-2E36295B3F09}" dt="2021-01-25T17:25:22.110" v="5451"/>
          <ac:picMkLst>
            <pc:docMk/>
            <pc:sldMk cId="531656140" sldId="275"/>
            <ac:picMk id="76" creationId="{289F25DE-72AB-4B5D-8465-B762A4B801C6}"/>
          </ac:picMkLst>
        </pc:picChg>
        <pc:picChg chg="add">
          <ac:chgData name="Matthew" userId="871c9742-3eb5-4684-b872-45fda885cab6" providerId="ADAL" clId="{EBF1DB72-4B0C-491D-B056-2E36295B3F09}" dt="2021-01-25T17:25:22.110" v="5451"/>
          <ac:picMkLst>
            <pc:docMk/>
            <pc:sldMk cId="531656140" sldId="275"/>
            <ac:picMk id="78" creationId="{9AFE34C8-BCD1-408F-BC40-DC7C086F6F58}"/>
          </ac:picMkLst>
        </pc:picChg>
        <pc:picChg chg="mod">
          <ac:chgData name="Matthew" userId="871c9742-3eb5-4684-b872-45fda885cab6" providerId="ADAL" clId="{EBF1DB72-4B0C-491D-B056-2E36295B3F09}" dt="2021-01-25T17:05:13.444" v="4238" actId="1036"/>
          <ac:picMkLst>
            <pc:docMk/>
            <pc:sldMk cId="531656140" sldId="275"/>
            <ac:picMk id="3074" creationId="{E1FE9329-3690-46FD-9B8A-F2F5731068A5}"/>
          </ac:picMkLst>
        </pc:picChg>
        <pc:cxnChg chg="add mod">
          <ac:chgData name="Matthew" userId="871c9742-3eb5-4684-b872-45fda885cab6" providerId="ADAL" clId="{EBF1DB72-4B0C-491D-B056-2E36295B3F09}" dt="2021-01-25T17:09:27.550" v="4284" actId="14100"/>
          <ac:cxnSpMkLst>
            <pc:docMk/>
            <pc:sldMk cId="531656140" sldId="275"/>
            <ac:cxnSpMk id="64" creationId="{92D6210B-8464-4A4C-A4D6-426DEC3C4200}"/>
          </ac:cxnSpMkLst>
        </pc:cxnChg>
        <pc:cxnChg chg="add">
          <ac:chgData name="Matthew" userId="871c9742-3eb5-4684-b872-45fda885cab6" providerId="ADAL" clId="{EBF1DB72-4B0C-491D-B056-2E36295B3F09}" dt="2021-01-25T17:25:22.110" v="5451"/>
          <ac:cxnSpMkLst>
            <pc:docMk/>
            <pc:sldMk cId="531656140" sldId="275"/>
            <ac:cxnSpMk id="75" creationId="{2D1CA207-BD19-4EDE-8D6C-6CEDA0142290}"/>
          </ac:cxnSpMkLst>
        </pc:cxnChg>
      </pc:sldChg>
    </pc:docChg>
  </pc:docChgLst>
  <pc:docChgLst>
    <pc:chgData name="Matthew Schneider" userId="871c9742-3eb5-4684-b872-45fda885cab6" providerId="ADAL" clId="{6C6486A4-E53F-46F8-8AC7-1AEC83A95C69}"/>
    <pc:docChg chg="modSld">
      <pc:chgData name="Matthew Schneider" userId="871c9742-3eb5-4684-b872-45fda885cab6" providerId="ADAL" clId="{6C6486A4-E53F-46F8-8AC7-1AEC83A95C69}" dt="2021-07-01T18:40:32.281" v="201" actId="20577"/>
      <pc:docMkLst>
        <pc:docMk/>
      </pc:docMkLst>
      <pc:sldChg chg="addSp delSp modSp mod">
        <pc:chgData name="Matthew Schneider" userId="871c9742-3eb5-4684-b872-45fda885cab6" providerId="ADAL" clId="{6C6486A4-E53F-46F8-8AC7-1AEC83A95C69}" dt="2021-07-01T18:40:32.281" v="201" actId="20577"/>
        <pc:sldMkLst>
          <pc:docMk/>
          <pc:sldMk cId="531656140" sldId="275"/>
        </pc:sldMkLst>
        <pc:spChg chg="mod">
          <ac:chgData name="Matthew Schneider" userId="871c9742-3eb5-4684-b872-45fda885cab6" providerId="ADAL" clId="{6C6486A4-E53F-46F8-8AC7-1AEC83A95C69}" dt="2021-07-01T18:39:22.058" v="142" actId="20577"/>
          <ac:spMkLst>
            <pc:docMk/>
            <pc:sldMk cId="531656140" sldId="275"/>
            <ac:spMk id="17" creationId="{BF0D43FA-D812-4688-B020-D9EE42EB3AE2}"/>
          </ac:spMkLst>
        </pc:spChg>
        <pc:spChg chg="mod">
          <ac:chgData name="Matthew Schneider" userId="871c9742-3eb5-4684-b872-45fda885cab6" providerId="ADAL" clId="{6C6486A4-E53F-46F8-8AC7-1AEC83A95C69}" dt="2021-07-01T18:38:42.822" v="109" actId="14100"/>
          <ac:spMkLst>
            <pc:docMk/>
            <pc:sldMk cId="531656140" sldId="275"/>
            <ac:spMk id="18" creationId="{4D7D95BB-A954-4D33-8BBB-0BBCCFA094AF}"/>
          </ac:spMkLst>
        </pc:spChg>
        <pc:spChg chg="mod">
          <ac:chgData name="Matthew Schneider" userId="871c9742-3eb5-4684-b872-45fda885cab6" providerId="ADAL" clId="{6C6486A4-E53F-46F8-8AC7-1AEC83A95C69}" dt="2021-07-01T18:38:25.743" v="80" actId="14100"/>
          <ac:spMkLst>
            <pc:docMk/>
            <pc:sldMk cId="531656140" sldId="275"/>
            <ac:spMk id="20" creationId="{963DEA0B-CBE0-47F4-A1C2-1B319C8A9055}"/>
          </ac:spMkLst>
        </pc:spChg>
        <pc:spChg chg="mod">
          <ac:chgData name="Matthew Schneider" userId="871c9742-3eb5-4684-b872-45fda885cab6" providerId="ADAL" clId="{6C6486A4-E53F-46F8-8AC7-1AEC83A95C69}" dt="2021-07-01T18:38:10.346" v="56" actId="1036"/>
          <ac:spMkLst>
            <pc:docMk/>
            <pc:sldMk cId="531656140" sldId="275"/>
            <ac:spMk id="21" creationId="{FCC1209D-B23C-488A-91BE-FC62268B9CEE}"/>
          </ac:spMkLst>
        </pc:spChg>
        <pc:spChg chg="mod">
          <ac:chgData name="Matthew Schneider" userId="871c9742-3eb5-4684-b872-45fda885cab6" providerId="ADAL" clId="{6C6486A4-E53F-46F8-8AC7-1AEC83A95C69}" dt="2021-07-01T18:37:59.890" v="43" actId="1036"/>
          <ac:spMkLst>
            <pc:docMk/>
            <pc:sldMk cId="531656140" sldId="275"/>
            <ac:spMk id="23" creationId="{209880CC-A7B5-448B-86CB-798F8251B4EC}"/>
          </ac:spMkLst>
        </pc:spChg>
        <pc:spChg chg="mod">
          <ac:chgData name="Matthew Schneider" userId="871c9742-3eb5-4684-b872-45fda885cab6" providerId="ADAL" clId="{6C6486A4-E53F-46F8-8AC7-1AEC83A95C69}" dt="2021-07-01T18:37:49.704" v="23" actId="1036"/>
          <ac:spMkLst>
            <pc:docMk/>
            <pc:sldMk cId="531656140" sldId="275"/>
            <ac:spMk id="24" creationId="{87AE7A2C-7A59-4233-9116-526486250F9E}"/>
          </ac:spMkLst>
        </pc:spChg>
        <pc:spChg chg="mod">
          <ac:chgData name="Matthew Schneider" userId="871c9742-3eb5-4684-b872-45fda885cab6" providerId="ADAL" clId="{6C6486A4-E53F-46F8-8AC7-1AEC83A95C69}" dt="2021-07-01T18:37:49.704" v="23" actId="1036"/>
          <ac:spMkLst>
            <pc:docMk/>
            <pc:sldMk cId="531656140" sldId="275"/>
            <ac:spMk id="25" creationId="{05FA363C-73DC-4A6D-AF5E-73AA29717685}"/>
          </ac:spMkLst>
        </pc:spChg>
        <pc:spChg chg="mod">
          <ac:chgData name="Matthew Schneider" userId="871c9742-3eb5-4684-b872-45fda885cab6" providerId="ADAL" clId="{6C6486A4-E53F-46F8-8AC7-1AEC83A95C69}" dt="2021-07-01T18:37:49.704" v="23" actId="1036"/>
          <ac:spMkLst>
            <pc:docMk/>
            <pc:sldMk cId="531656140" sldId="275"/>
            <ac:spMk id="26" creationId="{A33E12DD-E985-4DE5-B1F3-13317DAC2701}"/>
          </ac:spMkLst>
        </pc:spChg>
        <pc:spChg chg="mod">
          <ac:chgData name="Matthew Schneider" userId="871c9742-3eb5-4684-b872-45fda885cab6" providerId="ADAL" clId="{6C6486A4-E53F-46F8-8AC7-1AEC83A95C69}" dt="2021-07-01T18:37:49.704" v="23" actId="1036"/>
          <ac:spMkLst>
            <pc:docMk/>
            <pc:sldMk cId="531656140" sldId="275"/>
            <ac:spMk id="32" creationId="{4F7A4C24-75FF-4684-BCEF-0515477ACF6C}"/>
          </ac:spMkLst>
        </pc:spChg>
        <pc:spChg chg="add mod">
          <ac:chgData name="Matthew Schneider" userId="871c9742-3eb5-4684-b872-45fda885cab6" providerId="ADAL" clId="{6C6486A4-E53F-46F8-8AC7-1AEC83A95C69}" dt="2021-07-01T18:40:32.281" v="201" actId="20577"/>
          <ac:spMkLst>
            <pc:docMk/>
            <pc:sldMk cId="531656140" sldId="275"/>
            <ac:spMk id="63" creationId="{87F1BBAD-4EE4-44DB-9481-E48839410367}"/>
          </ac:spMkLst>
        </pc:spChg>
        <pc:picChg chg="add mod">
          <ac:chgData name="Matthew Schneider" userId="871c9742-3eb5-4684-b872-45fda885cab6" providerId="ADAL" clId="{6C6486A4-E53F-46F8-8AC7-1AEC83A95C69}" dt="2021-07-01T18:40:29.898" v="197" actId="1076"/>
          <ac:picMkLst>
            <pc:docMk/>
            <pc:sldMk cId="531656140" sldId="275"/>
            <ac:picMk id="3" creationId="{918FEFD6-A6D0-4D6C-84FB-8BE81BE8AAC2}"/>
          </ac:picMkLst>
        </pc:picChg>
        <pc:picChg chg="mod">
          <ac:chgData name="Matthew Schneider" userId="871c9742-3eb5-4684-b872-45fda885cab6" providerId="ADAL" clId="{6C6486A4-E53F-46F8-8AC7-1AEC83A95C69}" dt="2021-07-01T18:37:59.890" v="43" actId="1036"/>
          <ac:picMkLst>
            <pc:docMk/>
            <pc:sldMk cId="531656140" sldId="275"/>
            <ac:picMk id="27" creationId="{D1DDF040-9012-4717-92BA-CC2C39B8BFE9}"/>
          </ac:picMkLst>
        </pc:picChg>
        <pc:picChg chg="mod">
          <ac:chgData name="Matthew Schneider" userId="871c9742-3eb5-4684-b872-45fda885cab6" providerId="ADAL" clId="{6C6486A4-E53F-46F8-8AC7-1AEC83A95C69}" dt="2021-07-01T18:38:10.346" v="56" actId="1036"/>
          <ac:picMkLst>
            <pc:docMk/>
            <pc:sldMk cId="531656140" sldId="275"/>
            <ac:picMk id="28" creationId="{968B55D7-A715-4FBE-89AA-65D3A56F1643}"/>
          </ac:picMkLst>
        </pc:picChg>
        <pc:picChg chg="mod">
          <ac:chgData name="Matthew Schneider" userId="871c9742-3eb5-4684-b872-45fda885cab6" providerId="ADAL" clId="{6C6486A4-E53F-46F8-8AC7-1AEC83A95C69}" dt="2021-07-01T18:37:49.704" v="23" actId="1036"/>
          <ac:picMkLst>
            <pc:docMk/>
            <pc:sldMk cId="531656140" sldId="275"/>
            <ac:picMk id="29" creationId="{C3799FCA-F003-407E-84D4-D30456C3EDAD}"/>
          </ac:picMkLst>
        </pc:picChg>
        <pc:picChg chg="mod">
          <ac:chgData name="Matthew Schneider" userId="871c9742-3eb5-4684-b872-45fda885cab6" providerId="ADAL" clId="{6C6486A4-E53F-46F8-8AC7-1AEC83A95C69}" dt="2021-07-01T18:37:49.704" v="23" actId="1036"/>
          <ac:picMkLst>
            <pc:docMk/>
            <pc:sldMk cId="531656140" sldId="275"/>
            <ac:picMk id="31" creationId="{6A63B628-1329-48A4-A307-D32B4BF0F1E1}"/>
          </ac:picMkLst>
        </pc:picChg>
        <pc:picChg chg="mod">
          <ac:chgData name="Matthew Schneider" userId="871c9742-3eb5-4684-b872-45fda885cab6" providerId="ADAL" clId="{6C6486A4-E53F-46F8-8AC7-1AEC83A95C69}" dt="2021-07-01T18:38:44.666" v="113" actId="1037"/>
          <ac:picMkLst>
            <pc:docMk/>
            <pc:sldMk cId="531656140" sldId="275"/>
            <ac:picMk id="33" creationId="{4CA8E014-08DE-456D-A728-58C67B123738}"/>
          </ac:picMkLst>
        </pc:picChg>
        <pc:picChg chg="mod">
          <ac:chgData name="Matthew Schneider" userId="871c9742-3eb5-4684-b872-45fda885cab6" providerId="ADAL" clId="{6C6486A4-E53F-46F8-8AC7-1AEC83A95C69}" dt="2021-07-01T18:38:52.463" v="135" actId="1036"/>
          <ac:picMkLst>
            <pc:docMk/>
            <pc:sldMk cId="531656140" sldId="275"/>
            <ac:picMk id="43" creationId="{3592D878-605B-4FED-842D-EF35759482C5}"/>
          </ac:picMkLst>
        </pc:picChg>
        <pc:picChg chg="add del mod">
          <ac:chgData name="Matthew Schneider" userId="871c9742-3eb5-4684-b872-45fda885cab6" providerId="ADAL" clId="{6C6486A4-E53F-46F8-8AC7-1AEC83A95C69}" dt="2021-07-01T18:39:44.147" v="174" actId="478"/>
          <ac:picMkLst>
            <pc:docMk/>
            <pc:sldMk cId="531656140" sldId="275"/>
            <ac:picMk id="80" creationId="{9168395C-58E4-4308-A1CD-D445435BF28B}"/>
          </ac:picMkLst>
        </pc:picChg>
        <pc:picChg chg="mod">
          <ac:chgData name="Matthew Schneider" userId="871c9742-3eb5-4684-b872-45fda885cab6" providerId="ADAL" clId="{6C6486A4-E53F-46F8-8AC7-1AEC83A95C69}" dt="2021-07-01T18:38:31.220" v="93" actId="1037"/>
          <ac:picMkLst>
            <pc:docMk/>
            <pc:sldMk cId="531656140" sldId="275"/>
            <ac:picMk id="3074" creationId="{E1FE9329-3690-46FD-9B8A-F2F5731068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FC3E6-C40A-4957-834C-05DEFC25AB42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D5C28-B535-4990-B625-2EFD73D3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9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32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94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mdschneider/" TargetMode="External"/><Relationship Id="rId12" Type="http://schemas.openxmlformats.org/officeDocument/2006/relationships/image" Target="../media/image9.jpeg"/><Relationship Id="rId17" Type="http://schemas.openxmlformats.org/officeDocument/2006/relationships/image" Target="../media/image14.tiff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2.xml"/><Relationship Id="rId5" Type="http://schemas.openxmlformats.org/officeDocument/2006/relationships/image" Target="../media/image4.png"/><Relationship Id="rId15" Type="http://schemas.openxmlformats.org/officeDocument/2006/relationships/image" Target="../media/image12.jpe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zgcgQaDwdA" TargetMode="External"/><Relationship Id="rId13" Type="http://schemas.openxmlformats.org/officeDocument/2006/relationships/hyperlink" Target="https://vernexio.sharepoint.com/:b:/s/Public/Ef2cCVEnJ2VNhxpuxPsVjwsBaS87xuRN_BP6xCz3ImI77w?e=jgXLPC" TargetMode="External"/><Relationship Id="rId18" Type="http://schemas.openxmlformats.org/officeDocument/2006/relationships/hyperlink" Target="https://vernexio.sharepoint.com/:p:/s/Public/EdKq6HEJAxtFt0-ujGHPh7AB_DXhvIsYLuU5lRcMCy_vIQ?e=noF0A3" TargetMode="External"/><Relationship Id="rId3" Type="http://schemas.openxmlformats.org/officeDocument/2006/relationships/hyperlink" Target="https://youtu.be/wI1gwByrGW0" TargetMode="External"/><Relationship Id="rId21" Type="http://schemas.openxmlformats.org/officeDocument/2006/relationships/image" Target="../media/image23.jpeg"/><Relationship Id="rId7" Type="http://schemas.openxmlformats.org/officeDocument/2006/relationships/image" Target="../media/image20.png"/><Relationship Id="rId12" Type="http://schemas.openxmlformats.org/officeDocument/2006/relationships/hyperlink" Target="https://bit.ly/MattSchneider-VisualCV" TargetMode="External"/><Relationship Id="rId17" Type="http://schemas.openxmlformats.org/officeDocument/2006/relationships/hyperlink" Target="https://vernexio.sharepoint.com/:p:/s/Public/EaVUGbEpouNBkpsgPu7okfMBYfCj8ldf2J1ZkwGC7qrr1w?e=7X2q8W" TargetMode="External"/><Relationship Id="rId2" Type="http://schemas.openxmlformats.org/officeDocument/2006/relationships/image" Target="../media/image17.jpeg"/><Relationship Id="rId16" Type="http://schemas.openxmlformats.org/officeDocument/2006/relationships/hyperlink" Target="https://vernexio.sharepoint.com/:b:/s/Public/ESQUDKnnJqtHpUbdLruJ1eYBzs3JBScvHy0Nz8SD81nbYg?e=PGq4l0" TargetMode="External"/><Relationship Id="rId20" Type="http://schemas.openxmlformats.org/officeDocument/2006/relationships/hyperlink" Target="https://vernexio.sharepoint.com/:p:/s/Public/ERSkS2fPYM1PsyCgoMir_xIBAplpBlAwaUMxASA02cVduA?e=00pIh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sC42CnirwyY" TargetMode="External"/><Relationship Id="rId11" Type="http://schemas.openxmlformats.org/officeDocument/2006/relationships/image" Target="../media/image22.jpg"/><Relationship Id="rId5" Type="http://schemas.openxmlformats.org/officeDocument/2006/relationships/image" Target="../media/image19.png"/><Relationship Id="rId15" Type="http://schemas.openxmlformats.org/officeDocument/2006/relationships/hyperlink" Target="https://vernexio.sharepoint.com/:b:/s/Public/EepMU4D9cSJCj66OsKURqJcBG7yDC_0iemFNQpoYOSmxWg?e=i6LuG1" TargetMode="External"/><Relationship Id="rId10" Type="http://schemas.openxmlformats.org/officeDocument/2006/relationships/image" Target="../media/image8.png"/><Relationship Id="rId19" Type="http://schemas.openxmlformats.org/officeDocument/2006/relationships/hyperlink" Target="https://vernexio.sharepoint.com/:p:/s/Public/EdHFoaauEXpAlg41I79O390BK9FY_mFYB5OPLPYKF86G3Q?e=01AYSK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1.jpeg"/><Relationship Id="rId14" Type="http://schemas.openxmlformats.org/officeDocument/2006/relationships/hyperlink" Target="https://vernexio.sharepoint.com/:b:/s/Public/ESci2OvcUGJLrqPAbRz_iAABj_SyB5o-wsx1vvB47kb2Zw?e=Lb2dhQ" TargetMode="External"/><Relationship Id="rId2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F0D43FA-D812-4688-B020-D9EE42EB3AE2}"/>
              </a:ext>
            </a:extLst>
          </p:cNvPr>
          <p:cNvSpPr/>
          <p:nvPr/>
        </p:nvSpPr>
        <p:spPr>
          <a:xfrm>
            <a:off x="4030418" y="3577989"/>
            <a:ext cx="3645783" cy="868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2019 - 2021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Field CTO &amp; Principal Engineer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Coverage: North America – All Segments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Quota: ~32 Billion - 50% of all Dell revenue</a:t>
            </a:r>
            <a:endParaRPr lang="en-US" sz="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7D95BB-A954-4D33-8BBB-0BBCCFA094AF}"/>
              </a:ext>
            </a:extLst>
          </p:cNvPr>
          <p:cNvSpPr/>
          <p:nvPr/>
        </p:nvSpPr>
        <p:spPr>
          <a:xfrm>
            <a:off x="4030418" y="4493087"/>
            <a:ext cx="3645783" cy="868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2018 - 2019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Director, Enterprise Architecture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Coverage: Americas – Select Customers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Quota: ~11 Billion </a:t>
            </a:r>
            <a:endParaRPr lang="en-US" sz="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3DEA0B-CBE0-47F4-A1C2-1B319C8A9055}"/>
              </a:ext>
            </a:extLst>
          </p:cNvPr>
          <p:cNvSpPr/>
          <p:nvPr/>
        </p:nvSpPr>
        <p:spPr>
          <a:xfrm>
            <a:off x="4037818" y="5409666"/>
            <a:ext cx="3645783" cy="868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2016 - 2018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Field CTO, Enterprise South US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Coverage: Texas Enterprise Customers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Quota: ~250 Million</a:t>
            </a:r>
            <a:endParaRPr lang="en-US" sz="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C1209D-B23C-488A-91BE-FC62268B9CEE}"/>
              </a:ext>
            </a:extLst>
          </p:cNvPr>
          <p:cNvSpPr/>
          <p:nvPr/>
        </p:nvSpPr>
        <p:spPr>
          <a:xfrm>
            <a:off x="4008328" y="6330807"/>
            <a:ext cx="3675275" cy="97409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2014 - 2016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VP, Infrastructure &amp; Ops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Scope: Hands on Leadership of 130+ Engineers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Budget: ~40 Million Direct + ~60 Million Oversight</a:t>
            </a:r>
            <a:endParaRPr lang="en-US" sz="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9880CC-A7B5-448B-86CB-798F8251B4EC}"/>
              </a:ext>
            </a:extLst>
          </p:cNvPr>
          <p:cNvSpPr/>
          <p:nvPr/>
        </p:nvSpPr>
        <p:spPr>
          <a:xfrm>
            <a:off x="4008328" y="7350282"/>
            <a:ext cx="3675275" cy="97409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2012 - 2014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Sr. Director, Infrastructure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Scope: Hands on Leadership of 80+ Engineers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Budget: ~20 Million Direct + ~35 Million Oversight</a:t>
            </a:r>
            <a:endParaRPr lang="en-US" sz="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AE7A2C-7A59-4233-9116-526486250F9E}"/>
              </a:ext>
            </a:extLst>
          </p:cNvPr>
          <p:cNvSpPr/>
          <p:nvPr/>
        </p:nvSpPr>
        <p:spPr>
          <a:xfrm>
            <a:off x="4008326" y="8366629"/>
            <a:ext cx="3675275" cy="512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2006 - 2012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Distinguished Engineer</a:t>
            </a:r>
          </a:p>
          <a:p>
            <a:endParaRPr lang="en-US" sz="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FA363C-73DC-4A6D-AF5E-73AA29717685}"/>
              </a:ext>
            </a:extLst>
          </p:cNvPr>
          <p:cNvSpPr/>
          <p:nvPr/>
        </p:nvSpPr>
        <p:spPr>
          <a:xfrm>
            <a:off x="4008328" y="8954504"/>
            <a:ext cx="3675275" cy="512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2001 - 2005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Managing Architect/Director</a:t>
            </a:r>
          </a:p>
          <a:p>
            <a:endParaRPr lang="en-US" sz="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3E12DD-E985-4DE5-B1F3-13317DAC2701}"/>
              </a:ext>
            </a:extLst>
          </p:cNvPr>
          <p:cNvSpPr/>
          <p:nvPr/>
        </p:nvSpPr>
        <p:spPr>
          <a:xfrm>
            <a:off x="4008327" y="9529317"/>
            <a:ext cx="3675275" cy="512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1998 - 2001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Developer/Architect/Director</a:t>
            </a:r>
          </a:p>
          <a:p>
            <a:endParaRPr lang="en-US" sz="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2" descr="RealPage Property Management Software | 2020 Reviews &amp; Pricing">
            <a:extLst>
              <a:ext uri="{FF2B5EF4-FFF2-40B4-BE49-F238E27FC236}">
                <a16:creationId xmlns:a16="http://schemas.microsoft.com/office/drawing/2014/main" id="{D1DDF040-9012-4717-92BA-CC2C39B8B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36" b="30865"/>
          <a:stretch/>
        </p:blipFill>
        <p:spPr bwMode="auto">
          <a:xfrm>
            <a:off x="6237961" y="7396177"/>
            <a:ext cx="1399223" cy="1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lationships That Work | TMX Finance Family of Companies">
            <a:extLst>
              <a:ext uri="{FF2B5EF4-FFF2-40B4-BE49-F238E27FC236}">
                <a16:creationId xmlns:a16="http://schemas.microsoft.com/office/drawing/2014/main" id="{968B55D7-A715-4FBE-89AA-65D3A56F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43" y="6010156"/>
            <a:ext cx="1048494" cy="104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JCPenney to close up to 140 stores; Meadowbrook, Morgantown Malls respond">
            <a:extLst>
              <a:ext uri="{FF2B5EF4-FFF2-40B4-BE49-F238E27FC236}">
                <a16:creationId xmlns:a16="http://schemas.microsoft.com/office/drawing/2014/main" id="{C3799FCA-F003-407E-84D4-D30456C3E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9" b="39342"/>
          <a:stretch/>
        </p:blipFill>
        <p:spPr bwMode="auto">
          <a:xfrm>
            <a:off x="6388274" y="8383330"/>
            <a:ext cx="1295327" cy="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Eclipsys | Brands of the World™ | Download vector logos and logotypes">
            <a:extLst>
              <a:ext uri="{FF2B5EF4-FFF2-40B4-BE49-F238E27FC236}">
                <a16:creationId xmlns:a16="http://schemas.microsoft.com/office/drawing/2014/main" id="{6A63B628-1329-48A4-A307-D32B4BF0F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20" b="36170"/>
          <a:stretch/>
        </p:blipFill>
        <p:spPr bwMode="auto">
          <a:xfrm>
            <a:off x="6588150" y="8979556"/>
            <a:ext cx="1074627" cy="2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F7A4C24-75FF-4684-BCEF-0515477ACF6C}"/>
              </a:ext>
            </a:extLst>
          </p:cNvPr>
          <p:cNvSpPr txBox="1"/>
          <p:nvPr/>
        </p:nvSpPr>
        <p:spPr>
          <a:xfrm>
            <a:off x="6450364" y="9467223"/>
            <a:ext cx="13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HealthLogic</a:t>
            </a:r>
          </a:p>
        </p:txBody>
      </p:sp>
      <p:pic>
        <p:nvPicPr>
          <p:cNvPr id="33" name="Picture 16" descr="Dell Tech Png - First Tee - Metropolitan New York">
            <a:extLst>
              <a:ext uri="{FF2B5EF4-FFF2-40B4-BE49-F238E27FC236}">
                <a16:creationId xmlns:a16="http://schemas.microsoft.com/office/drawing/2014/main" id="{4CA8E014-08DE-456D-A728-58C67B123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201" y="4427381"/>
            <a:ext cx="1424276" cy="38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9F1ACAE6-68EF-4628-AD6C-69CB1CC788E6}"/>
              </a:ext>
            </a:extLst>
          </p:cNvPr>
          <p:cNvSpPr/>
          <p:nvPr/>
        </p:nvSpPr>
        <p:spPr>
          <a:xfrm rot="16200000">
            <a:off x="-62325" y="5944078"/>
            <a:ext cx="7831247" cy="39739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23 years of progressive &amp; diverse experience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95E04D-D72B-480C-BB56-0EE684631378}"/>
              </a:ext>
            </a:extLst>
          </p:cNvPr>
          <p:cNvSpPr/>
          <p:nvPr/>
        </p:nvSpPr>
        <p:spPr>
          <a:xfrm>
            <a:off x="4509771" y="2206127"/>
            <a:ext cx="2707664" cy="29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Work Experience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8FF8D6-3297-477C-8208-48274FDB3A9A}"/>
              </a:ext>
            </a:extLst>
          </p:cNvPr>
          <p:cNvSpPr/>
          <p:nvPr/>
        </p:nvSpPr>
        <p:spPr>
          <a:xfrm>
            <a:off x="4353067" y="2493110"/>
            <a:ext cx="3021071" cy="255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i="1" u="sng" dirty="0">
                <a:solidFill>
                  <a:schemeClr val="tx1"/>
                </a:solidFill>
                <a:latin typeface="Century Gothic" panose="020B0502020202020204" pitchFamily="34" charset="0"/>
                <a:hlinkClick r:id="rId7"/>
              </a:rPr>
              <a:t>Visit LinkedIn for More Details</a:t>
            </a:r>
            <a:endParaRPr lang="en-US" sz="1400" i="1" u="sng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3" name="Picture 16" descr="Dell Tech Png - First Tee - Metropolitan New York">
            <a:extLst>
              <a:ext uri="{FF2B5EF4-FFF2-40B4-BE49-F238E27FC236}">
                <a16:creationId xmlns:a16="http://schemas.microsoft.com/office/drawing/2014/main" id="{3592D878-605B-4FED-842D-EF357594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97" y="3527258"/>
            <a:ext cx="1424276" cy="38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ll EMC - Infocyte">
            <a:extLst>
              <a:ext uri="{FF2B5EF4-FFF2-40B4-BE49-F238E27FC236}">
                <a16:creationId xmlns:a16="http://schemas.microsoft.com/office/drawing/2014/main" id="{E1FE9329-3690-46FD-9B8A-F2F573106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3" b="41971"/>
          <a:stretch/>
        </p:blipFill>
        <p:spPr bwMode="auto">
          <a:xfrm>
            <a:off x="6418103" y="5446116"/>
            <a:ext cx="1211873" cy="19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E782591-5C54-42E6-95CC-57A559446D8F}"/>
              </a:ext>
            </a:extLst>
          </p:cNvPr>
          <p:cNvGrpSpPr/>
          <p:nvPr/>
        </p:nvGrpSpPr>
        <p:grpSpPr>
          <a:xfrm>
            <a:off x="70783" y="2791546"/>
            <a:ext cx="3554492" cy="1192433"/>
            <a:chOff x="8004313" y="4526880"/>
            <a:chExt cx="3558589" cy="119243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B56BE4E-CF2E-4ECD-B949-8F616294690B}"/>
                </a:ext>
              </a:extLst>
            </p:cNvPr>
            <p:cNvSpPr/>
            <p:nvPr/>
          </p:nvSpPr>
          <p:spPr>
            <a:xfrm>
              <a:off x="8004313" y="4526880"/>
              <a:ext cx="3558589" cy="9836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Group 9">
              <a:extLst>
                <a:ext uri="{FF2B5EF4-FFF2-40B4-BE49-F238E27FC236}">
                  <a16:creationId xmlns:a16="http://schemas.microsoft.com/office/drawing/2014/main" id="{2179355D-32CA-4A94-8F21-482C8CFAC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41" b="30756"/>
            <a:stretch/>
          </p:blipFill>
          <p:spPr bwMode="auto">
            <a:xfrm>
              <a:off x="8195373" y="4579125"/>
              <a:ext cx="2421872" cy="253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37885C-CCD5-4CE4-B1E9-645766C58CA3}"/>
                </a:ext>
              </a:extLst>
            </p:cNvPr>
            <p:cNvSpPr txBox="1"/>
            <p:nvPr/>
          </p:nvSpPr>
          <p:spPr>
            <a:xfrm>
              <a:off x="8111192" y="4765206"/>
              <a:ext cx="34517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Founding Steering Committee Member of Dell Technologies CTO Ambassador Program. NPS: 90+ w/ 200+ members. </a:t>
              </a:r>
            </a:p>
            <a:p>
              <a:endParaRPr lang="en-US" sz="14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7BC2639-DE12-4F6E-AEE7-00BC754D3A39}"/>
              </a:ext>
            </a:extLst>
          </p:cNvPr>
          <p:cNvGrpSpPr/>
          <p:nvPr/>
        </p:nvGrpSpPr>
        <p:grpSpPr>
          <a:xfrm>
            <a:off x="83505" y="3825321"/>
            <a:ext cx="3519292" cy="611021"/>
            <a:chOff x="8825507" y="7496333"/>
            <a:chExt cx="3241207" cy="61102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459DB6A-8930-4E02-91F2-F5FBDE00922D}"/>
                </a:ext>
              </a:extLst>
            </p:cNvPr>
            <p:cNvSpPr/>
            <p:nvPr/>
          </p:nvSpPr>
          <p:spPr>
            <a:xfrm>
              <a:off x="8825507" y="7496333"/>
              <a:ext cx="3143009" cy="6110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7E82CD-06A7-4454-B1BA-B3DE04F77FC0}"/>
                </a:ext>
              </a:extLst>
            </p:cNvPr>
            <p:cNvSpPr txBox="1"/>
            <p:nvPr/>
          </p:nvSpPr>
          <p:spPr>
            <a:xfrm>
              <a:off x="8906274" y="7532491"/>
              <a:ext cx="3160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Started the Enterprise Architecture Practice in PreSales – Top Dell Initiative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1ED7C0A-631A-4DA5-AFCB-0C972346AC81}"/>
              </a:ext>
            </a:extLst>
          </p:cNvPr>
          <p:cNvSpPr/>
          <p:nvPr/>
        </p:nvSpPr>
        <p:spPr>
          <a:xfrm>
            <a:off x="65705" y="4495779"/>
            <a:ext cx="3412669" cy="7032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F7A4F70-91F1-48E1-9687-B1DD1E670A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6" r="-2262"/>
          <a:stretch/>
        </p:blipFill>
        <p:spPr>
          <a:xfrm>
            <a:off x="65705" y="4511974"/>
            <a:ext cx="598837" cy="5786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CA53863-A578-457F-B39D-66BA341A17B5}"/>
              </a:ext>
            </a:extLst>
          </p:cNvPr>
          <p:cNvSpPr txBox="1"/>
          <p:nvPr/>
        </p:nvSpPr>
        <p:spPr>
          <a:xfrm>
            <a:off x="562775" y="4460331"/>
            <a:ext cx="2927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Pathfinders</a:t>
            </a:r>
          </a:p>
          <a:p>
            <a:r>
              <a:rPr lang="en-US" sz="1400" dirty="0"/>
              <a:t>Next-Gen Workshops w/ NPS: 90+</a:t>
            </a:r>
          </a:p>
          <a:p>
            <a:r>
              <a:rPr lang="en-US" sz="1400" dirty="0"/>
              <a:t>Internal &amp; External Influence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4583B5B-4D36-488F-930F-463E5F817E69}"/>
              </a:ext>
            </a:extLst>
          </p:cNvPr>
          <p:cNvSpPr/>
          <p:nvPr/>
        </p:nvSpPr>
        <p:spPr>
          <a:xfrm>
            <a:off x="34849" y="2222855"/>
            <a:ext cx="3532014" cy="29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Highlights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7AF0DA-A849-4265-A5B2-58FCB0EF29BD}"/>
              </a:ext>
            </a:extLst>
          </p:cNvPr>
          <p:cNvSpPr/>
          <p:nvPr/>
        </p:nvSpPr>
        <p:spPr>
          <a:xfrm>
            <a:off x="34849" y="2493944"/>
            <a:ext cx="3532014" cy="29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entury Gothic" panose="020B0502020202020204" pitchFamily="34" charset="0"/>
                <a:hlinkClick r:id="rId11" action="ppaction://hlinksldjump"/>
              </a:rPr>
              <a:t>See Following Page for Details &amp; Links</a:t>
            </a:r>
            <a:endParaRPr lang="en-US" sz="140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3F4722A-1537-4CC7-9246-A635AEE69CD7}"/>
              </a:ext>
            </a:extLst>
          </p:cNvPr>
          <p:cNvGrpSpPr/>
          <p:nvPr/>
        </p:nvGrpSpPr>
        <p:grpSpPr>
          <a:xfrm>
            <a:off x="17362" y="5258432"/>
            <a:ext cx="3768090" cy="846261"/>
            <a:chOff x="54297" y="5934828"/>
            <a:chExt cx="3768090" cy="84626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C9A43EE-A500-4CC4-8B01-66690E3F5ED0}"/>
                </a:ext>
              </a:extLst>
            </p:cNvPr>
            <p:cNvGrpSpPr/>
            <p:nvPr/>
          </p:nvGrpSpPr>
          <p:grpSpPr>
            <a:xfrm>
              <a:off x="54297" y="5934828"/>
              <a:ext cx="3414361" cy="802712"/>
              <a:chOff x="54297" y="5934828"/>
              <a:chExt cx="3414361" cy="802712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70E59372-AAA1-456B-8A07-7E3AF2067BEF}"/>
                  </a:ext>
                </a:extLst>
              </p:cNvPr>
              <p:cNvSpPr/>
              <p:nvPr/>
            </p:nvSpPr>
            <p:spPr>
              <a:xfrm>
                <a:off x="147097" y="6126519"/>
                <a:ext cx="3321561" cy="61102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7" name="Picture 4" descr="Dell Technologies World 2020 Virtual Conference | Dell Technologies US">
                <a:extLst>
                  <a:ext uri="{FF2B5EF4-FFF2-40B4-BE49-F238E27FC236}">
                    <a16:creationId xmlns:a16="http://schemas.microsoft.com/office/drawing/2014/main" id="{CCD02422-480D-47E6-BC86-1DF7F5AC3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8" t="27757" r="6102" b="37418"/>
              <a:stretch/>
            </p:blipFill>
            <p:spPr bwMode="auto">
              <a:xfrm>
                <a:off x="54297" y="5934828"/>
                <a:ext cx="1524041" cy="35169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0A208B-C143-4BF2-B0C4-EE8F02BE4DED}"/>
                </a:ext>
              </a:extLst>
            </p:cNvPr>
            <p:cNvSpPr txBox="1"/>
            <p:nvPr/>
          </p:nvSpPr>
          <p:spPr>
            <a:xfrm>
              <a:off x="353716" y="6257869"/>
              <a:ext cx="3468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Top rated speaker at multiple </a:t>
              </a:r>
            </a:p>
            <a:p>
              <a:r>
                <a:rPr lang="en-US" sz="1400" dirty="0"/>
                <a:t>Dell Technologies World sessions. 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F65FDAB-54E8-44DA-92D5-DA9C2FDFE01E}"/>
              </a:ext>
            </a:extLst>
          </p:cNvPr>
          <p:cNvGrpSpPr/>
          <p:nvPr/>
        </p:nvGrpSpPr>
        <p:grpSpPr>
          <a:xfrm>
            <a:off x="0" y="6081362"/>
            <a:ext cx="3628698" cy="870514"/>
            <a:chOff x="8455847" y="5906948"/>
            <a:chExt cx="3628698" cy="87051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B9EC9A3-D01A-4C83-85D9-29D63E0E9FED}"/>
                </a:ext>
              </a:extLst>
            </p:cNvPr>
            <p:cNvSpPr/>
            <p:nvPr/>
          </p:nvSpPr>
          <p:spPr>
            <a:xfrm>
              <a:off x="8615876" y="6199027"/>
              <a:ext cx="3193500" cy="5784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" name="Picture 2" descr="VMware – Becoming a vExpert for the first time – driftar's Blog">
              <a:extLst>
                <a:ext uri="{FF2B5EF4-FFF2-40B4-BE49-F238E27FC236}">
                  <a16:creationId xmlns:a16="http://schemas.microsoft.com/office/drawing/2014/main" id="{4B8535FA-BB46-47D5-83EC-8636DC563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5847" y="5906948"/>
              <a:ext cx="1028861" cy="568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69DBF9-59B7-4865-8150-B11F8E7A69A3}"/>
                </a:ext>
              </a:extLst>
            </p:cNvPr>
            <p:cNvSpPr txBox="1"/>
            <p:nvPr/>
          </p:nvSpPr>
          <p:spPr>
            <a:xfrm>
              <a:off x="8891046" y="6254242"/>
              <a:ext cx="31934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	  Awarded vExpert Status for blogging &amp; community contributions. 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2B0654A4-F13A-44C5-A351-841E86579130}"/>
              </a:ext>
            </a:extLst>
          </p:cNvPr>
          <p:cNvSpPr/>
          <p:nvPr/>
        </p:nvSpPr>
        <p:spPr>
          <a:xfrm>
            <a:off x="70783" y="7200057"/>
            <a:ext cx="3532014" cy="297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Personal Strengths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D6210B-8464-4A4C-A4D6-426DEC3C4200}"/>
              </a:ext>
            </a:extLst>
          </p:cNvPr>
          <p:cNvCxnSpPr>
            <a:cxnSpLocks/>
          </p:cNvCxnSpPr>
          <p:nvPr/>
        </p:nvCxnSpPr>
        <p:spPr>
          <a:xfrm flipH="1">
            <a:off x="177539" y="7075966"/>
            <a:ext cx="33893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27894B8-EBDD-458E-B64E-5EC282D68E3A}"/>
              </a:ext>
            </a:extLst>
          </p:cNvPr>
          <p:cNvSpPr txBox="1"/>
          <p:nvPr/>
        </p:nvSpPr>
        <p:spPr>
          <a:xfrm>
            <a:off x="166192" y="7489278"/>
            <a:ext cx="3187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/>
              <a:t> Organizational Leadership 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/>
              <a:t> Business &amp; IT Alignment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/>
              <a:t> Technical Depth &amp; Breadth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/>
              <a:t> Wide Industry Experience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/>
              <a:t> Hands On Problem Solving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/>
              <a:t> Implementing Change 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/>
              <a:t> Tool &amp; Process Development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/>
              <a:t> Motivated Learner &amp; Teacher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dirty="0"/>
              <a:t> Story Telling…….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99F82DB-91BC-48BD-8B8E-AADE3AEECFEC}"/>
              </a:ext>
            </a:extLst>
          </p:cNvPr>
          <p:cNvGrpSpPr/>
          <p:nvPr/>
        </p:nvGrpSpPr>
        <p:grpSpPr>
          <a:xfrm>
            <a:off x="0" y="24320"/>
            <a:ext cx="7694812" cy="2123603"/>
            <a:chOff x="38794" y="27710"/>
            <a:chExt cx="7694812" cy="2372237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380B33D-1637-4239-8640-93B0D96223A2}"/>
                </a:ext>
              </a:extLst>
            </p:cNvPr>
            <p:cNvSpPr/>
            <p:nvPr/>
          </p:nvSpPr>
          <p:spPr>
            <a:xfrm>
              <a:off x="38794" y="27710"/>
              <a:ext cx="7655245" cy="2338985"/>
            </a:xfrm>
            <a:prstGeom prst="roundRect">
              <a:avLst>
                <a:gd name="adj" fmla="val 5730"/>
              </a:avLst>
            </a:prstGeom>
            <a:blipFill>
              <a:blip r:embed="rId14"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C3912C7-99C0-4AC9-A3AC-1BE9E6D3401C}"/>
                </a:ext>
              </a:extLst>
            </p:cNvPr>
            <p:cNvSpPr/>
            <p:nvPr/>
          </p:nvSpPr>
          <p:spPr>
            <a:xfrm>
              <a:off x="78361" y="60962"/>
              <a:ext cx="7655245" cy="2338985"/>
            </a:xfrm>
            <a:prstGeom prst="roundRect">
              <a:avLst>
                <a:gd name="adj" fmla="val 5730"/>
              </a:avLst>
            </a:prstGeom>
            <a:solidFill>
              <a:schemeClr val="bg1">
                <a:alpha val="53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C4D9CCE-74A4-4727-B051-BEB17F6E8194}"/>
              </a:ext>
            </a:extLst>
          </p:cNvPr>
          <p:cNvSpPr/>
          <p:nvPr/>
        </p:nvSpPr>
        <p:spPr>
          <a:xfrm>
            <a:off x="1540624" y="157936"/>
            <a:ext cx="6037469" cy="189253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C50CBA-75D5-43A6-9591-86280BFEF6B5}"/>
              </a:ext>
            </a:extLst>
          </p:cNvPr>
          <p:cNvSpPr txBox="1"/>
          <p:nvPr/>
        </p:nvSpPr>
        <p:spPr>
          <a:xfrm>
            <a:off x="1654347" y="60908"/>
            <a:ext cx="4346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3175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</a:rPr>
              <a:t>Matt Schneider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4F767B-A575-4CAC-BABA-31843368C7FA}"/>
              </a:ext>
            </a:extLst>
          </p:cNvPr>
          <p:cNvSpPr txBox="1"/>
          <p:nvPr/>
        </p:nvSpPr>
        <p:spPr>
          <a:xfrm>
            <a:off x="1704109" y="521845"/>
            <a:ext cx="5498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3175">
                  <a:solidFill>
                    <a:schemeClr val="bg1"/>
                  </a:solidFill>
                </a:ln>
                <a:latin typeface="Franklin Gothic Medium" panose="020B0603020102020204" pitchFamily="34" charset="0"/>
              </a:rPr>
              <a:t>Strategist | Architect | Evangelist |Leader</a:t>
            </a:r>
            <a:endParaRPr lang="en-US" b="1" dirty="0">
              <a:ln w="3175">
                <a:solidFill>
                  <a:schemeClr val="bg1"/>
                </a:solidFill>
              </a:ln>
              <a:latin typeface="Franklin Gothic Medium" panose="020B0603020102020204" pitchFamily="34" charset="0"/>
            </a:endParaRPr>
          </a:p>
        </p:txBody>
      </p:sp>
      <p:pic>
        <p:nvPicPr>
          <p:cNvPr id="71" name="Picture 8" descr="/Users/md_schneider/Documents/Syncplicity/MDSchneider_Media/People/Matt Schneider/IMG_0586.jpg">
            <a:extLst>
              <a:ext uri="{FF2B5EF4-FFF2-40B4-BE49-F238E27FC236}">
                <a16:creationId xmlns:a16="http://schemas.microsoft.com/office/drawing/2014/main" id="{4BBB5F88-AC24-42C8-AC83-3C8660CD6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07" y="157936"/>
            <a:ext cx="1470235" cy="1892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9618347-B397-41A4-9E1A-A7D1A1E644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537" y="402674"/>
            <a:ext cx="193990" cy="205463"/>
          </a:xfrm>
          <a:prstGeom prst="rect">
            <a:avLst/>
          </a:prstGeom>
          <a:ln>
            <a:noFill/>
          </a:ln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3BA32CF-E14D-4EFF-87CF-220035815E14}"/>
              </a:ext>
            </a:extLst>
          </p:cNvPr>
          <p:cNvSpPr/>
          <p:nvPr/>
        </p:nvSpPr>
        <p:spPr>
          <a:xfrm>
            <a:off x="5852556" y="171187"/>
            <a:ext cx="1841265" cy="193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/>
              </a:rPr>
              <a:t>+1 678.570.6786 </a:t>
            </a:r>
            <a:r>
              <a:rPr lang="en-US" sz="700" dirty="0">
                <a:solidFill>
                  <a:schemeClr val="tx1"/>
                </a:solidFill>
                <a:latin typeface="Century Gothic"/>
              </a:rPr>
              <a:t>(call or txt)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592497-9C27-41E1-A669-5384AFDB230D}"/>
              </a:ext>
            </a:extLst>
          </p:cNvPr>
          <p:cNvSpPr/>
          <p:nvPr/>
        </p:nvSpPr>
        <p:spPr>
          <a:xfrm>
            <a:off x="5892400" y="433004"/>
            <a:ext cx="1636818" cy="193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entury Gothic" panose="020B0502020202020204" pitchFamily="34" charset="0"/>
              </a:rPr>
              <a:t>resume@mdschneider.me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D1CA207-BD19-4EDE-8D6C-6CEDA0142290}"/>
              </a:ext>
            </a:extLst>
          </p:cNvPr>
          <p:cNvCxnSpPr>
            <a:cxnSpLocks/>
          </p:cNvCxnSpPr>
          <p:nvPr/>
        </p:nvCxnSpPr>
        <p:spPr>
          <a:xfrm>
            <a:off x="1819282" y="910093"/>
            <a:ext cx="56610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6" name="Picture 6">
            <a:extLst>
              <a:ext uri="{FF2B5EF4-FFF2-40B4-BE49-F238E27FC236}">
                <a16:creationId xmlns:a16="http://schemas.microsoft.com/office/drawing/2014/main" id="{289F25DE-72AB-4B5D-8465-B762A4B8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01" y="641194"/>
            <a:ext cx="216827" cy="21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714F833-748D-466A-94A0-A6993AC75745}"/>
              </a:ext>
            </a:extLst>
          </p:cNvPr>
          <p:cNvSpPr txBox="1"/>
          <p:nvPr/>
        </p:nvSpPr>
        <p:spPr>
          <a:xfrm>
            <a:off x="5792159" y="579442"/>
            <a:ext cx="1688184" cy="40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1600" baseline="30000" dirty="0">
                <a:latin typeface="Century Gothic" panose="020B0502020202020204" pitchFamily="34" charset="0"/>
                <a:hlinkClick r:id="rId7"/>
              </a:rPr>
              <a:t>/in/mdschneider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78" name="Picture 17">
            <a:extLst>
              <a:ext uri="{FF2B5EF4-FFF2-40B4-BE49-F238E27FC236}">
                <a16:creationId xmlns:a16="http://schemas.microsoft.com/office/drawing/2014/main" id="{9AFE34C8-BCD1-408F-BC40-DC7C086F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37" y="183311"/>
            <a:ext cx="193989" cy="19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9D17CD9-9AA7-4819-A42F-E75587D1FAAE}"/>
              </a:ext>
            </a:extLst>
          </p:cNvPr>
          <p:cNvSpPr txBox="1"/>
          <p:nvPr/>
        </p:nvSpPr>
        <p:spPr>
          <a:xfrm>
            <a:off x="1713997" y="943827"/>
            <a:ext cx="5766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Matt draws on 20+ years of progressive experience and responsibilities; across technical domains, industries and leadership roles. He excels breaking down complex issues, building a wholistic strategy and team to accelerate success.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F1BBAD-4EE4-44DB-9481-E48839410367}"/>
              </a:ext>
            </a:extLst>
          </p:cNvPr>
          <p:cNvSpPr/>
          <p:nvPr/>
        </p:nvSpPr>
        <p:spPr>
          <a:xfrm>
            <a:off x="4037818" y="2782041"/>
            <a:ext cx="3645783" cy="6762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584" tIns="50292" rIns="100584" bIns="502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2021 - Present</a:t>
            </a:r>
          </a:p>
          <a:p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Chief Architect (Virtual CTO)</a:t>
            </a:r>
          </a:p>
          <a:p>
            <a:endParaRPr lang="en-US" sz="5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FEFD6-A6D0-4D6C-84FB-8BE81BE8AA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35937" y="2826652"/>
            <a:ext cx="534968" cy="5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F68008A-5BE4-4ED9-AD81-354B97CF6E2B}"/>
              </a:ext>
            </a:extLst>
          </p:cNvPr>
          <p:cNvSpPr/>
          <p:nvPr/>
        </p:nvSpPr>
        <p:spPr>
          <a:xfrm>
            <a:off x="0" y="-10038"/>
            <a:ext cx="7772400" cy="2545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66B688-BC9E-4049-9F8B-230F0A79E7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74" y="182025"/>
            <a:ext cx="5402212" cy="1537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FE6F5-B324-4C00-BE87-259704BB97DB}"/>
              </a:ext>
            </a:extLst>
          </p:cNvPr>
          <p:cNvSpPr txBox="1"/>
          <p:nvPr/>
        </p:nvSpPr>
        <p:spPr>
          <a:xfrm>
            <a:off x="2274898" y="1828799"/>
            <a:ext cx="549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“Stories constitute the single most powerful weapon in a leader’s arsenal” </a:t>
            </a:r>
            <a:r>
              <a:rPr lang="en-US" sz="1600" i="1" dirty="0">
                <a:solidFill>
                  <a:schemeClr val="bg1"/>
                </a:solidFill>
              </a:rPr>
              <a:t>– Dr Howard Gardner, Harvard Professor</a:t>
            </a:r>
            <a:endParaRPr lang="en-US" i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B7B887-5EA4-424C-BD9E-5B754C095A7E}"/>
              </a:ext>
            </a:extLst>
          </p:cNvPr>
          <p:cNvCxnSpPr>
            <a:cxnSpLocks/>
          </p:cNvCxnSpPr>
          <p:nvPr/>
        </p:nvCxnSpPr>
        <p:spPr>
          <a:xfrm>
            <a:off x="194307" y="2646128"/>
            <a:ext cx="7279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6B380A-7AD3-4322-B64F-0E0E7476F89E}"/>
              </a:ext>
            </a:extLst>
          </p:cNvPr>
          <p:cNvSpPr txBox="1"/>
          <p:nvPr/>
        </p:nvSpPr>
        <p:spPr>
          <a:xfrm>
            <a:off x="194307" y="2695436"/>
            <a:ext cx="7403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 believe how we convey information is quickly becoming one of the most important skills in our industry. It doesn’t matter if it’s a video, a PowerPoint or a whiteboard, we must strive to share our knowledge and provide guidance in a form that not only is well understood, but captivating. Below are some examples of my journey in Story Telling. </a:t>
            </a:r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95C690A6-F0B8-4CF8-B37F-27879F90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7" y="4003244"/>
            <a:ext cx="1763142" cy="996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4" name="Picture 2" descr="Youtube Play Logo transparent PNG - StickPNG">
            <a:hlinkClick r:id="rId3"/>
            <a:extLst>
              <a:ext uri="{FF2B5EF4-FFF2-40B4-BE49-F238E27FC236}">
                <a16:creationId xmlns:a16="http://schemas.microsoft.com/office/drawing/2014/main" id="{7BFF6D6B-9B3A-4D96-AB4D-59E3E2A4C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4394"/>
            <a:ext cx="555276" cy="39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DEC386-D96B-494C-B1F7-F87B2824B825}"/>
              </a:ext>
            </a:extLst>
          </p:cNvPr>
          <p:cNvCxnSpPr>
            <a:cxnSpLocks/>
          </p:cNvCxnSpPr>
          <p:nvPr/>
        </p:nvCxnSpPr>
        <p:spPr>
          <a:xfrm>
            <a:off x="174429" y="3774973"/>
            <a:ext cx="7279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8A24D9-646C-49EF-B30A-53C8F873B3AA}"/>
              </a:ext>
            </a:extLst>
          </p:cNvPr>
          <p:cNvSpPr txBox="1"/>
          <p:nvPr/>
        </p:nvSpPr>
        <p:spPr>
          <a:xfrm>
            <a:off x="2054697" y="3917243"/>
            <a:ext cx="5543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My Pecha Kucha on Pecha Kucha</a:t>
            </a:r>
            <a:endParaRPr lang="en-US" sz="1600" dirty="0"/>
          </a:p>
          <a:p>
            <a:r>
              <a:rPr lang="en-US" sz="1600" dirty="0"/>
              <a:t>In learning to be more succinct and speak to executives, I lean on the Pecha Kucha model, as well have been championing this approach internally – ask me about Pecha Kucha Roulette.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40432E-029A-4299-80CC-BB04124B5399}"/>
              </a:ext>
            </a:extLst>
          </p:cNvPr>
          <p:cNvCxnSpPr>
            <a:cxnSpLocks/>
          </p:cNvCxnSpPr>
          <p:nvPr/>
        </p:nvCxnSpPr>
        <p:spPr>
          <a:xfrm>
            <a:off x="246240" y="5034746"/>
            <a:ext cx="7279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BFD781D3-1D80-461A-AD9B-BF8B7AC8D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240" y="5297652"/>
            <a:ext cx="1808458" cy="871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" descr="Youtube Play Logo transparent PNG - StickPNG">
            <a:hlinkClick r:id="rId6"/>
            <a:extLst>
              <a:ext uri="{FF2B5EF4-FFF2-40B4-BE49-F238E27FC236}">
                <a16:creationId xmlns:a16="http://schemas.microsoft.com/office/drawing/2014/main" id="{6A00856F-5094-48B3-AAA5-E215EAB2F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912"/>
            <a:ext cx="555276" cy="39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EB28B4-BAFD-4213-A234-974597005234}"/>
              </a:ext>
            </a:extLst>
          </p:cNvPr>
          <p:cNvSpPr txBox="1"/>
          <p:nvPr/>
        </p:nvSpPr>
        <p:spPr>
          <a:xfrm>
            <a:off x="2054697" y="5153050"/>
            <a:ext cx="5543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6"/>
              </a:rPr>
              <a:t>Cloud Positioning </a:t>
            </a:r>
            <a:endParaRPr lang="en-US" sz="1600" dirty="0"/>
          </a:p>
          <a:p>
            <a:r>
              <a:rPr lang="en-US" sz="1600" dirty="0"/>
              <a:t>Over my time at Dell, I have advised hundreds of customers on their Cloud Strategy, sharing my approach and practices internally, including at our 2020 Summit for Global PreSales.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28EFF2-3DCA-4824-9B10-2F33CA2B85B7}"/>
              </a:ext>
            </a:extLst>
          </p:cNvPr>
          <p:cNvCxnSpPr>
            <a:cxnSpLocks/>
          </p:cNvCxnSpPr>
          <p:nvPr/>
        </p:nvCxnSpPr>
        <p:spPr>
          <a:xfrm>
            <a:off x="174428" y="6289451"/>
            <a:ext cx="7279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>
            <a:hlinkClick r:id="rId8"/>
            <a:extLst>
              <a:ext uri="{FF2B5EF4-FFF2-40B4-BE49-F238E27FC236}">
                <a16:creationId xmlns:a16="http://schemas.microsoft.com/office/drawing/2014/main" id="{14B0A105-DC16-447B-9A7E-8C6342C54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5" y="6437189"/>
            <a:ext cx="1797283" cy="1010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sign&#10;&#10;Description generated with very high confidence">
            <a:hlinkClick r:id="rId8"/>
            <a:extLst>
              <a:ext uri="{FF2B5EF4-FFF2-40B4-BE49-F238E27FC236}">
                <a16:creationId xmlns:a16="http://schemas.microsoft.com/office/drawing/2014/main" id="{2459901E-CCAE-467D-9C3E-0E7FC38586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6" r="-2262"/>
          <a:stretch/>
        </p:blipFill>
        <p:spPr>
          <a:xfrm>
            <a:off x="30857" y="6717758"/>
            <a:ext cx="782405" cy="756004"/>
          </a:xfrm>
          <a:prstGeom prst="rect">
            <a:avLst/>
          </a:prstGeom>
        </p:spPr>
      </p:pic>
      <p:pic>
        <p:nvPicPr>
          <p:cNvPr id="26" name="Picture 2" descr="Youtube Play Logo transparent PNG - StickPNG">
            <a:hlinkClick r:id="rId8"/>
            <a:extLst>
              <a:ext uri="{FF2B5EF4-FFF2-40B4-BE49-F238E27FC236}">
                <a16:creationId xmlns:a16="http://schemas.microsoft.com/office/drawing/2014/main" id="{C2573BB4-D649-4F26-9757-045D868EC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" y="6280039"/>
            <a:ext cx="555276" cy="39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BFB9EB-F0AF-4F18-BACB-5554D7A222B8}"/>
              </a:ext>
            </a:extLst>
          </p:cNvPr>
          <p:cNvSpPr txBox="1"/>
          <p:nvPr/>
        </p:nvSpPr>
        <p:spPr>
          <a:xfrm>
            <a:off x="2046218" y="6419033"/>
            <a:ext cx="5543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hlinkClick r:id="rId8"/>
              </a:rPr>
              <a:t>PathFinder</a:t>
            </a:r>
            <a:r>
              <a:rPr lang="en-US" sz="1600" dirty="0">
                <a:hlinkClick r:id="rId8"/>
              </a:rPr>
              <a:t> Soft Skill Workshops</a:t>
            </a:r>
            <a:endParaRPr lang="en-US" sz="1600" dirty="0"/>
          </a:p>
          <a:p>
            <a:r>
              <a:rPr lang="en-US" sz="1600" dirty="0"/>
              <a:t>Leading from the front, I have delivered this workshop to all new-hires 2018-2020, countless account teams, as well at Intern programs and Universities as part of our Diversity out-reach.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94263F-5EE5-4D84-B133-D48C9DD96C5E}"/>
              </a:ext>
            </a:extLst>
          </p:cNvPr>
          <p:cNvCxnSpPr>
            <a:cxnSpLocks/>
          </p:cNvCxnSpPr>
          <p:nvPr/>
        </p:nvCxnSpPr>
        <p:spPr>
          <a:xfrm>
            <a:off x="174428" y="7647799"/>
            <a:ext cx="7279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306AA7C-9FEE-40E8-B90E-B99F4E8C95F3}"/>
              </a:ext>
            </a:extLst>
          </p:cNvPr>
          <p:cNvSpPr/>
          <p:nvPr/>
        </p:nvSpPr>
        <p:spPr>
          <a:xfrm>
            <a:off x="0" y="9689068"/>
            <a:ext cx="777240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4F85E8A-AA42-4E7C-BDC9-62C67D21F9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440" t="33091" r="19637" b="29316"/>
          <a:stretch/>
        </p:blipFill>
        <p:spPr>
          <a:xfrm>
            <a:off x="141298" y="132940"/>
            <a:ext cx="1987826" cy="2275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EC7AFC-6943-4CC5-B228-2DC98C56981D}"/>
              </a:ext>
            </a:extLst>
          </p:cNvPr>
          <p:cNvSpPr txBox="1"/>
          <p:nvPr/>
        </p:nvSpPr>
        <p:spPr>
          <a:xfrm>
            <a:off x="30857" y="9709419"/>
            <a:ext cx="749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2"/>
              </a:rPr>
              <a:t>Please find my most recent VisualCV at: https://bit.ly/MattSchneider-VisualCV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20DB73-1213-4B10-8DC5-B7EBCBBE6317}"/>
              </a:ext>
            </a:extLst>
          </p:cNvPr>
          <p:cNvSpPr txBox="1"/>
          <p:nvPr/>
        </p:nvSpPr>
        <p:spPr>
          <a:xfrm>
            <a:off x="633050" y="8227811"/>
            <a:ext cx="3639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2020 Customer Bio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4"/>
              </a:rPr>
              <a:t>2018 Personal Retrospective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5"/>
              </a:rPr>
              <a:t>2015 Personal Retrospective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6"/>
              </a:rPr>
              <a:t>2013 Personal Retrospective</a:t>
            </a:r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10D5E0-04D3-4A9E-BC36-61CA6808D83B}"/>
              </a:ext>
            </a:extLst>
          </p:cNvPr>
          <p:cNvCxnSpPr>
            <a:cxnSpLocks/>
          </p:cNvCxnSpPr>
          <p:nvPr/>
        </p:nvCxnSpPr>
        <p:spPr>
          <a:xfrm flipH="1" flipV="1">
            <a:off x="3768173" y="7730109"/>
            <a:ext cx="47254" cy="1833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CC1FDDB-231B-4D1A-825E-B803C982F4EC}"/>
              </a:ext>
            </a:extLst>
          </p:cNvPr>
          <p:cNvSpPr txBox="1"/>
          <p:nvPr/>
        </p:nvSpPr>
        <p:spPr>
          <a:xfrm>
            <a:off x="4513709" y="8252109"/>
            <a:ext cx="3084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7"/>
              </a:rPr>
              <a:t>Cloud Positioning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8"/>
              </a:rPr>
              <a:t>Account Warming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9"/>
              </a:rPr>
              <a:t>Containers for Marketing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0"/>
              </a:rPr>
              <a:t>DevOps &amp; ITIL</a:t>
            </a:r>
            <a:endParaRPr lang="en-US" dirty="0"/>
          </a:p>
        </p:txBody>
      </p:sp>
      <p:pic>
        <p:nvPicPr>
          <p:cNvPr id="1026" name="Picture 2" descr="Microsoft PowerPoint logo and symbol, meaning, history, PNG">
            <a:extLst>
              <a:ext uri="{FF2B5EF4-FFF2-40B4-BE49-F238E27FC236}">
                <a16:creationId xmlns:a16="http://schemas.microsoft.com/office/drawing/2014/main" id="{6C1247B1-571D-425A-B27A-4FB3166A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r="13269"/>
          <a:stretch/>
        </p:blipFill>
        <p:spPr bwMode="auto">
          <a:xfrm>
            <a:off x="3933454" y="7680687"/>
            <a:ext cx="679112" cy="59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54204A69-0A93-4F4C-87BB-4E30B09AAC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38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Pdf - Free files and folders icons">
            <a:extLst>
              <a:ext uri="{FF2B5EF4-FFF2-40B4-BE49-F238E27FC236}">
                <a16:creationId xmlns:a16="http://schemas.microsoft.com/office/drawing/2014/main" id="{D4C715C2-0D6E-4E72-B2F6-F2D796CA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3" r="26555"/>
          <a:stretch/>
        </p:blipFill>
        <p:spPr bwMode="auto">
          <a:xfrm>
            <a:off x="13919" y="7683939"/>
            <a:ext cx="618091" cy="70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AD99F05-053F-4D96-B260-AEFD11AA32AB}"/>
              </a:ext>
            </a:extLst>
          </p:cNvPr>
          <p:cNvSpPr txBox="1"/>
          <p:nvPr/>
        </p:nvSpPr>
        <p:spPr>
          <a:xfrm>
            <a:off x="679264" y="7662790"/>
            <a:ext cx="3206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Additional artifacts related to roles &amp; projects over the past decade.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7EB152-7C2F-41B1-874A-1EE9299E42E6}"/>
              </a:ext>
            </a:extLst>
          </p:cNvPr>
          <p:cNvSpPr txBox="1"/>
          <p:nvPr/>
        </p:nvSpPr>
        <p:spPr>
          <a:xfrm>
            <a:off x="4612566" y="7667334"/>
            <a:ext cx="3206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Completely custom talk track and associated custom PowerPoint deck.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0E6A54-9DF3-E64E-B53A-E81080F06F96}"/>
              </a:ext>
            </a:extLst>
          </p:cNvPr>
          <p:cNvSpPr/>
          <p:nvPr/>
        </p:nvSpPr>
        <p:spPr>
          <a:xfrm>
            <a:off x="3855343" y="9500303"/>
            <a:ext cx="38862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*Decks have all been presented in public, large events and in college courses I’ve taught.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C159B9-1A37-834D-8F58-6C8E4D614EEF}"/>
              </a:ext>
            </a:extLst>
          </p:cNvPr>
          <p:cNvSpPr/>
          <p:nvPr/>
        </p:nvSpPr>
        <p:spPr>
          <a:xfrm>
            <a:off x="-62144" y="9491032"/>
            <a:ext cx="39955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* Content has proprietary information obscured and used with permission for references. </a:t>
            </a:r>
          </a:p>
        </p:txBody>
      </p:sp>
    </p:spTree>
    <p:extLst>
      <p:ext uri="{BB962C8B-B14F-4D97-AF65-F5344CB8AC3E}">
        <p14:creationId xmlns:p14="http://schemas.microsoft.com/office/powerpoint/2010/main" val="79763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63647D442454EBD7DB030F5C2214F" ma:contentTypeVersion="2" ma:contentTypeDescription="Create a new document." ma:contentTypeScope="" ma:versionID="9bb355f4811dcabeb817bd2c298259f0">
  <xsd:schema xmlns:xsd="http://www.w3.org/2001/XMLSchema" xmlns:xs="http://www.w3.org/2001/XMLSchema" xmlns:p="http://schemas.microsoft.com/office/2006/metadata/properties" xmlns:ns2="8cbd21f4-417c-4441-8d9b-aef98348ee69" targetNamespace="http://schemas.microsoft.com/office/2006/metadata/properties" ma:root="true" ma:fieldsID="27c4d531138074cd0000bfd132367ba4" ns2:_="">
    <xsd:import namespace="8cbd21f4-417c-4441-8d9b-aef98348ee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bd21f4-417c-4441-8d9b-aef98348ee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CD6DD9-4142-42E4-8C63-1806000C20B7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8cbd21f4-417c-4441-8d9b-aef98348ee6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2FB494B-4B9A-4FA0-8C28-9D12018B6F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bd21f4-417c-4441-8d9b-aef98348ee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8EEEBE-3A9D-4E0E-A116-B8997E3240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4383</TotalTime>
  <Words>633</Words>
  <Application>Microsoft Office PowerPoint</Application>
  <PresentationFormat>Custom</PresentationFormat>
  <Paragraphs>79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Century Gothic</vt:lpstr>
      <vt:lpstr>Franklin Gothic Medium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RodriguezPerez, Manuel</dc:creator>
  <cp:lastModifiedBy>Matthew Schneider</cp:lastModifiedBy>
  <cp:revision>31</cp:revision>
  <dcterms:created xsi:type="dcterms:W3CDTF">2019-04-01T03:13:03Z</dcterms:created>
  <dcterms:modified xsi:type="dcterms:W3CDTF">2021-07-01T18:40:35Z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Matt.Schneider@emc.com</vt:lpwstr>
  </property>
  <property fmtid="{D5CDD505-2E9C-101B-9397-08002B2CF9AE}" pid="5" name="MSIP_Label_17cb76b2-10b8-4fe1-93d4-2202842406cd_SetDate">
    <vt:lpwstr>2021-01-24T20:03:01.6796593Z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ActionId">
    <vt:lpwstr>2d81f63b-f910-44c7-b2b5-2696da217507</vt:lpwstr>
  </property>
  <property fmtid="{D5CDD505-2E9C-101B-9397-08002B2CF9AE}" pid="9" name="MSIP_Label_17cb76b2-10b8-4fe1-93d4-2202842406cd_Extended_MSFT_Method">
    <vt:lpwstr>Manual</vt:lpwstr>
  </property>
  <property fmtid="{D5CDD505-2E9C-101B-9397-08002B2CF9AE}" pid="10" name="aiplabel">
    <vt:lpwstr>External Public</vt:lpwstr>
  </property>
  <property fmtid="{D5CDD505-2E9C-101B-9397-08002B2CF9AE}" pid="11" name="ContentTypeId">
    <vt:lpwstr>0x0101009CB63647D442454EBD7DB030F5C2214F</vt:lpwstr>
  </property>
  <property fmtid="{D5CDD505-2E9C-101B-9397-08002B2CF9AE}" pid="12" name="Order">
    <vt:r8>1100</vt:r8>
  </property>
  <property fmtid="{D5CDD505-2E9C-101B-9397-08002B2CF9AE}" pid="13" name="xd_Signature">
    <vt:bool>false</vt:bool>
  </property>
  <property fmtid="{D5CDD505-2E9C-101B-9397-08002B2CF9AE}" pid="14" name="xd_ProgID">
    <vt:lpwstr/>
  </property>
  <property fmtid="{D5CDD505-2E9C-101B-9397-08002B2CF9AE}" pid="15" name="_ExtendedDescription">
    <vt:lpwstr/>
  </property>
  <property fmtid="{D5CDD505-2E9C-101B-9397-08002B2CF9AE}" pid="16" name="ComplianceAssetId">
    <vt:lpwstr/>
  </property>
  <property fmtid="{D5CDD505-2E9C-101B-9397-08002B2CF9AE}" pid="17" name="TemplateUrl">
    <vt:lpwstr/>
  </property>
</Properties>
</file>